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864" r:id="rId1"/>
    <p:sldMasterId id="2147483888" r:id="rId2"/>
    <p:sldMasterId id="2147483912" r:id="rId3"/>
  </p:sldMasterIdLst>
  <p:notesMasterIdLst>
    <p:notesMasterId r:id="rId18"/>
  </p:notesMasterIdLst>
  <p:handoutMasterIdLst>
    <p:handoutMasterId r:id="rId19"/>
  </p:handoutMasterIdLst>
  <p:sldIdLst>
    <p:sldId id="256" r:id="rId4"/>
    <p:sldId id="288" r:id="rId5"/>
    <p:sldId id="277" r:id="rId6"/>
    <p:sldId id="267" r:id="rId7"/>
    <p:sldId id="283" r:id="rId8"/>
    <p:sldId id="258" r:id="rId9"/>
    <p:sldId id="259" r:id="rId10"/>
    <p:sldId id="281" r:id="rId11"/>
    <p:sldId id="285" r:id="rId12"/>
    <p:sldId id="286" r:id="rId13"/>
    <p:sldId id="287" r:id="rId14"/>
    <p:sldId id="260" r:id="rId15"/>
    <p:sldId id="266" r:id="rId16"/>
    <p:sldId id="275" r:id="rId1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utore" initials="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6465" autoAdjust="0"/>
  </p:normalViewPr>
  <p:slideViewPr>
    <p:cSldViewPr snapToGrid="0">
      <p:cViewPr>
        <p:scale>
          <a:sx n="50" d="100"/>
          <a:sy n="50" d="100"/>
        </p:scale>
        <p:origin x="-72" y="-7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028" y="102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0D3D03F-0F0F-4291-8812-A0AD4516AA90}" type="datetime1">
              <a:rPr lang="it-IT"/>
              <a:pPr>
                <a:defRPr/>
              </a:pPr>
              <a:t>26/05/2016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F3C4F70-BBBA-4212-A771-FEC6A486B368}" type="slidenum">
              <a:rPr lang="it-IT"/>
              <a:pPr>
                <a:defRPr/>
              </a:pPr>
              <a:t>‹N›</a:t>
            </a:fld>
            <a:endParaRPr lang="it-I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it-IT"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 latinLnBrk="0">
              <a:spcBef>
                <a:spcPts val="0"/>
              </a:spcBef>
              <a:spcAft>
                <a:spcPts val="0"/>
              </a:spcAft>
              <a:defRPr lang="it-IT"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F4FB4D63-DE77-403F-8857-AB8D3467639C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noProof="0" dirty="0"/>
              <a:t>Fare clic per modificare gli stili del testo dello schema</a:t>
            </a:r>
          </a:p>
          <a:p>
            <a:pPr lvl="1"/>
            <a:r>
              <a:rPr lang="it-IT" noProof="0" dirty="0"/>
              <a:t>Secondo livello</a:t>
            </a:r>
          </a:p>
          <a:p>
            <a:pPr lvl="2"/>
            <a:r>
              <a:rPr lang="it-IT" noProof="0" dirty="0"/>
              <a:t>Terzo livello</a:t>
            </a:r>
          </a:p>
          <a:p>
            <a:pPr lvl="3"/>
            <a:r>
              <a:rPr lang="it-IT" noProof="0" dirty="0"/>
              <a:t>Quarto livello</a:t>
            </a:r>
          </a:p>
          <a:p>
            <a:pPr lvl="4"/>
            <a:r>
              <a:rPr lang="it-IT" noProof="0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it-IT"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 latinLnBrk="0">
              <a:spcBef>
                <a:spcPts val="0"/>
              </a:spcBef>
              <a:spcAft>
                <a:spcPts val="0"/>
              </a:spcAft>
              <a:defRPr lang="it-IT"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A977562-7DCC-478A-BA4C-6965B3186DA9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lang="it-IT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lang="it-IT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lang="it-IT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lang="it-IT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lang="it-IT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62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smtClean="0"/>
              <a:t>Questo modello è stato progettato in modo che ogni membro del team del progetto abbia a disposizione un set di diapositive con un tema specifico in cui presentare le proprie ricerche. Ecco come ogni membro può aggiungere una nuova diapositiva al proprio set: </a:t>
            </a:r>
          </a:p>
          <a:p>
            <a:pPr eaLnBrk="1" hangingPunct="1">
              <a:spcBef>
                <a:spcPct val="0"/>
              </a:spcBef>
            </a:pPr>
            <a:r>
              <a:rPr smtClean="0"/>
              <a:t/>
            </a:r>
            <a:br>
              <a:rPr smtClean="0"/>
            </a:br>
            <a:endParaRPr smtClean="0"/>
          </a:p>
          <a:p>
            <a:pPr eaLnBrk="1" hangingPunct="1">
              <a:spcBef>
                <a:spcPct val="0"/>
              </a:spcBef>
            </a:pPr>
            <a:r>
              <a:rPr smtClean="0"/>
              <a:t>Contrassegnare la posizione in cui si desidera aggiungere la diapositiva. Selezionare una diapositiva esistente nel riquadro delle anteprime, fare clic sul pulsante Nuova diapositiva e quindi scegliere un layout. </a:t>
            </a:r>
          </a:p>
          <a:p>
            <a:pPr eaLnBrk="1" hangingPunct="1">
              <a:spcBef>
                <a:spcPct val="0"/>
              </a:spcBef>
            </a:pPr>
            <a:r>
              <a:rPr smtClean="0"/>
              <a:t/>
            </a:r>
            <a:br>
              <a:rPr smtClean="0"/>
            </a:br>
            <a:endParaRPr smtClean="0"/>
          </a:p>
          <a:p>
            <a:pPr eaLnBrk="1" hangingPunct="1">
              <a:spcBef>
                <a:spcPct val="0"/>
              </a:spcBef>
            </a:pPr>
            <a:r>
              <a:rPr smtClean="0"/>
              <a:t>La nuova diapositiva avrà lo stesso tema di quella selezionata in precedenza. </a:t>
            </a:r>
          </a:p>
          <a:p>
            <a:pPr eaLnBrk="1" hangingPunct="1">
              <a:spcBef>
                <a:spcPct val="0"/>
              </a:spcBef>
            </a:pPr>
            <a:r>
              <a:rPr b="1" smtClean="0"/>
              <a:t/>
            </a:r>
            <a:br>
              <a:rPr b="1" smtClean="0"/>
            </a:br>
            <a:endParaRPr b="1" smtClean="0"/>
          </a:p>
          <a:p>
            <a:pPr eaLnBrk="1" hangingPunct="1">
              <a:spcBef>
                <a:spcPct val="0"/>
              </a:spcBef>
            </a:pPr>
            <a:r>
              <a:rPr b="1" smtClean="0"/>
              <a:t>Attenzione! </a:t>
            </a:r>
            <a:r>
              <a:rPr smtClean="0"/>
              <a:t>I temi degli altri relatori possono essere modificati semplicemente scegliendo una variante di tema nella scheda Progettazione. Fare attenzione a non eseguire questa operazione che comporterebbe l'impostazione di questo tema per tutte le diapositive della presentazione. </a:t>
            </a:r>
          </a:p>
        </p:txBody>
      </p:sp>
      <p:sp>
        <p:nvSpPr>
          <p:cNvPr id="40963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7F30A5D-D92B-44B9-AAB1-7D2867034AEF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418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59395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FFEA836B-1A04-4CB4-8F22-F0772937C8DF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2466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61443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77750D0-8FAD-400E-8229-031A257F1CD6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4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63491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7A89BF1-E725-4154-837C-DAA971CD3920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2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65539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3D322A8-3E31-4CE0-9DE7-584AB878B6CA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4034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43011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B1302A7-801E-4394-827B-78F91334AA3E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2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45059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D6C6182-54B4-4DA4-9278-6674A9AD9487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0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47107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C4DE0E9-3D1E-4EE9-943D-E657966E9788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8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49155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0E4CFC6-085B-48FE-8456-6A672B7D78D1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6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51203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A813602-3651-4E14-AE8E-1047EEB68289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4274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53251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B5A7E89-EC36-4C07-995B-5DDF1468C8F3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2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55299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203615A-0E35-4C85-AE93-B5505EDF2421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egnaposto immagine diapositiva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8370" name="Segnaposto note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smtClean="0"/>
          </a:p>
        </p:txBody>
      </p:sp>
      <p:sp>
        <p:nvSpPr>
          <p:cNvPr id="57347" name="Segnaposto numero diapositiva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86D8B6D-0A12-4FB3-A25E-F3706661F26C}" type="slidenum">
              <a:rPr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>
              <a:cs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 latinLnBrk="0">
              <a:lnSpc>
                <a:spcPct val="80000"/>
              </a:lnSpc>
              <a:defRPr lang="it-IT" sz="8800" spc="-120" baseline="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 latinLnBrk="0">
              <a:buNone/>
              <a:defRPr lang="it-IT" sz="3200">
                <a:solidFill>
                  <a:srgbClr val="262626"/>
                </a:solidFill>
                <a:latin typeface="+mj-lt"/>
              </a:defRPr>
            </a:lvl1pPr>
            <a:lvl2pPr marL="457200" indent="0" algn="ctr" latinLnBrk="0">
              <a:buNone/>
              <a:defRPr lang="it-IT" sz="2800"/>
            </a:lvl2pPr>
            <a:lvl3pPr marL="914400" indent="0" algn="ctr" latinLnBrk="0">
              <a:buNone/>
              <a:defRPr lang="it-IT" sz="2400"/>
            </a:lvl3pPr>
            <a:lvl4pPr marL="1371600" indent="0" algn="ctr" latinLnBrk="0">
              <a:buNone/>
              <a:defRPr lang="it-IT" sz="2000"/>
            </a:lvl4pPr>
            <a:lvl5pPr marL="1828800" indent="0" algn="ctr" latinLnBrk="0">
              <a:buNone/>
              <a:defRPr lang="it-IT" sz="2000"/>
            </a:lvl5pPr>
            <a:lvl6pPr marL="2286000" indent="0" algn="ctr" latinLnBrk="0">
              <a:buNone/>
              <a:defRPr lang="it-IT" sz="2000"/>
            </a:lvl6pPr>
            <a:lvl7pPr marL="2743200" indent="0" algn="ctr" latinLnBrk="0">
              <a:buNone/>
              <a:defRPr lang="it-IT" sz="2000"/>
            </a:lvl7pPr>
            <a:lvl8pPr marL="3200400" indent="0" algn="ctr" latinLnBrk="0">
              <a:buNone/>
              <a:defRPr lang="it-IT" sz="2000"/>
            </a:lvl8pPr>
            <a:lvl9pPr marL="3657600" indent="0" algn="ctr" latinLnBrk="0">
              <a:buNone/>
              <a:defRPr lang="it-IT" sz="2000"/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  <p:sp>
        <p:nvSpPr>
          <p:cNvPr id="5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fld id="{83B2AC07-C12A-48BB-ABAF-B0F410AF8055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6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>
              <a:defRPr/>
            </a:pPr>
            <a:fld id="{3FDD3B51-D68B-40E3-81BD-6DB99DBE223C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Ovr>
    <a:masterClrMapping/>
  </p:clrMapOvr>
  <p:transition spd="med">
    <p:pull dir="l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1D0216-BDB0-4251-AA43-60884C04F7B6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85C7F4-E10B-4E2F-8BAE-4E18C2E376C6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E5B6EA-9F83-430B-9142-8E8B202005B1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3A6FE1-8E03-40D9-9F9F-B2CD89185144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 latinLnBrk="0">
              <a:lnSpc>
                <a:spcPct val="80000"/>
              </a:lnSpc>
              <a:defRPr lang="it-IT" sz="8800" spc="-120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 latinLnBrk="0">
              <a:buNone/>
              <a:defRPr lang="it-IT" sz="3200">
                <a:solidFill>
                  <a:schemeClr val="bg1"/>
                </a:solidFill>
                <a:latin typeface="+mj-lt"/>
              </a:defRPr>
            </a:lvl1pPr>
            <a:lvl2pPr marL="457200" indent="0" algn="ctr" latinLnBrk="0">
              <a:buNone/>
              <a:defRPr lang="it-IT" sz="2800"/>
            </a:lvl2pPr>
            <a:lvl3pPr marL="914400" indent="0" algn="ctr" latinLnBrk="0">
              <a:buNone/>
              <a:defRPr lang="it-IT" sz="2400"/>
            </a:lvl3pPr>
            <a:lvl4pPr marL="1371600" indent="0" algn="ctr" latinLnBrk="0">
              <a:buNone/>
              <a:defRPr lang="it-IT" sz="2000"/>
            </a:lvl4pPr>
            <a:lvl5pPr marL="1828800" indent="0" algn="ctr" latinLnBrk="0">
              <a:buNone/>
              <a:defRPr lang="it-IT" sz="2000"/>
            </a:lvl5pPr>
            <a:lvl6pPr marL="2286000" indent="0" algn="ctr" latinLnBrk="0">
              <a:buNone/>
              <a:defRPr lang="it-IT" sz="2000"/>
            </a:lvl6pPr>
            <a:lvl7pPr marL="2743200" indent="0" algn="ctr" latinLnBrk="0">
              <a:buNone/>
              <a:defRPr lang="it-IT" sz="2000"/>
            </a:lvl7pPr>
            <a:lvl8pPr marL="3200400" indent="0" algn="ctr" latinLnBrk="0">
              <a:buNone/>
              <a:defRPr lang="it-IT" sz="2000"/>
            </a:lvl8pPr>
            <a:lvl9pPr marL="3657600" indent="0" algn="ctr" latinLnBrk="0">
              <a:buNone/>
              <a:defRPr lang="it-IT" sz="20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5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fld id="{86671975-3347-44F1-AD24-E3ED49936417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6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>
              <a:defRPr/>
            </a:pPr>
            <a:fld id="{1CAB8811-79F5-475C-8F4A-F7694577B0A9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FE6F92-A056-42FC-9AC6-B322E29E1CE9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F8031E-8F16-40B4-AD07-95ECCD3AB1AF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/>
          <a:lstStyle>
            <a:lvl1pPr latinLnBrk="0">
              <a:lnSpc>
                <a:spcPct val="80000"/>
              </a:lnSpc>
              <a:defRPr lang="it-IT" sz="8800" b="0" baseline="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>
            <a:normAutofit/>
          </a:bodyPr>
          <a:lstStyle>
            <a:lvl1pPr marL="0" indent="0" latinLnBrk="0">
              <a:buNone/>
              <a:defRPr lang="it-IT" sz="3200">
                <a:solidFill>
                  <a:schemeClr val="tx1"/>
                </a:solidFill>
                <a:latin typeface="+mj-lt"/>
              </a:defRPr>
            </a:lvl1pPr>
            <a:lvl2pPr marL="457200" indent="0" latinLnBrk="0">
              <a:buNone/>
              <a:defRPr lang="it-IT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it-IT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8E988D-1D8C-41D5-B126-7AC15B97F08E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6C14D8-3736-48A1-ABE5-6ABC594AA53C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06365E-F8EB-4850-B528-DFCC1C8368D7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6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979844-F9FD-4AA7-B514-EA8FBD2B256F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it-IT"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latinLnBrk="0">
              <a:buNone/>
              <a:defRPr lang="it-IT" sz="2000" b="1"/>
            </a:lvl2pPr>
            <a:lvl3pPr marL="914400" indent="0" latinLnBrk="0">
              <a:buNone/>
              <a:defRPr lang="it-IT" sz="1800" b="1"/>
            </a:lvl3pPr>
            <a:lvl4pPr marL="1371600" indent="0" latinLnBrk="0">
              <a:buNone/>
              <a:defRPr lang="it-IT" sz="1600" b="1"/>
            </a:lvl4pPr>
            <a:lvl5pPr marL="1828800" indent="0" latinLnBrk="0">
              <a:buNone/>
              <a:defRPr lang="it-IT" sz="1600" b="1"/>
            </a:lvl5pPr>
            <a:lvl6pPr marL="2286000" indent="0" latinLnBrk="0">
              <a:buNone/>
              <a:defRPr lang="it-IT" sz="1600" b="1"/>
            </a:lvl6pPr>
            <a:lvl7pPr marL="2743200" indent="0" latinLnBrk="0">
              <a:buNone/>
              <a:defRPr lang="it-IT" sz="1600" b="1"/>
            </a:lvl7pPr>
            <a:lvl8pPr marL="3200400" indent="0" latinLnBrk="0">
              <a:buNone/>
              <a:defRPr lang="it-IT" sz="1600" b="1"/>
            </a:lvl8pPr>
            <a:lvl9pPr marL="3657600" indent="0" latinLnBrk="0">
              <a:buNone/>
              <a:defRPr lang="it-IT"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it-IT"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latinLnBrk="0">
              <a:buNone/>
              <a:defRPr lang="it-IT" sz="2000" b="1"/>
            </a:lvl2pPr>
            <a:lvl3pPr marL="914400" indent="0" latinLnBrk="0">
              <a:buNone/>
              <a:defRPr lang="it-IT" sz="1800" b="1"/>
            </a:lvl3pPr>
            <a:lvl4pPr marL="1371600" indent="0" latinLnBrk="0">
              <a:buNone/>
              <a:defRPr lang="it-IT" sz="1600" b="1"/>
            </a:lvl4pPr>
            <a:lvl5pPr marL="1828800" indent="0" latinLnBrk="0">
              <a:buNone/>
              <a:defRPr lang="it-IT" sz="1600" b="1"/>
            </a:lvl5pPr>
            <a:lvl6pPr marL="2286000" indent="0" latinLnBrk="0">
              <a:buNone/>
              <a:defRPr lang="it-IT" sz="1600" b="1"/>
            </a:lvl6pPr>
            <a:lvl7pPr marL="2743200" indent="0" latinLnBrk="0">
              <a:buNone/>
              <a:defRPr lang="it-IT" sz="1600" b="1"/>
            </a:lvl7pPr>
            <a:lvl8pPr marL="3200400" indent="0" latinLnBrk="0">
              <a:buNone/>
              <a:defRPr lang="it-IT" sz="1600" b="1"/>
            </a:lvl8pPr>
            <a:lvl9pPr marL="3657600" indent="0" latinLnBrk="0">
              <a:buNone/>
              <a:defRPr lang="it-IT"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7EF89F-1A82-452C-BC71-DB00563C7E97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8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9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B3647D-E889-4C49-89CA-58A62D382F4F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B18AEC-A12E-4B15-975A-EC894C874091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4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F6FF4E-341F-4C2E-B509-C1F690D055B9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CBCC7D-275B-4726-B8B2-CC2D719D0C8A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3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855278-4D20-4A72-B25F-3B1F2B7DEED4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olo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 latinLnBrk="0">
              <a:lnSpc>
                <a:spcPct val="85000"/>
              </a:lnSpc>
              <a:defRPr lang="it-IT" sz="400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 latinLnBrk="0">
              <a:defRPr lang="it-IT" sz="3200"/>
            </a:lvl1pPr>
            <a:lvl2pPr latinLnBrk="0">
              <a:defRPr lang="it-IT" sz="2800"/>
            </a:lvl2pPr>
            <a:lvl3pPr latinLnBrk="0">
              <a:defRPr lang="it-IT" sz="2400"/>
            </a:lvl3pPr>
            <a:lvl4pPr latinLnBrk="0">
              <a:defRPr lang="it-IT" sz="2000"/>
            </a:lvl4pPr>
            <a:lvl5pPr latinLnBrk="0">
              <a:defRPr lang="it-IT" sz="2000"/>
            </a:lvl5pPr>
            <a:lvl6pPr latinLnBrk="0">
              <a:defRPr lang="it-IT" sz="2000"/>
            </a:lvl6pPr>
            <a:lvl7pPr latinLnBrk="0">
              <a:defRPr lang="it-IT" sz="2000"/>
            </a:lvl7pPr>
            <a:lvl8pPr latinLnBrk="0">
              <a:defRPr lang="it-IT" sz="2000"/>
            </a:lvl8pPr>
            <a:lvl9pPr latinLnBrk="0">
              <a:defRPr lang="it-IT" sz="2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it-IT" sz="1800">
                <a:solidFill>
                  <a:srgbClr val="262626"/>
                </a:solidFill>
              </a:defRPr>
            </a:lvl1pPr>
            <a:lvl2pPr marL="457200" indent="0" latinLnBrk="0">
              <a:buNone/>
              <a:defRPr lang="it-IT" sz="1200"/>
            </a:lvl2pPr>
            <a:lvl3pPr marL="914400" indent="0" latinLnBrk="0">
              <a:buNone/>
              <a:defRPr lang="it-IT" sz="1000"/>
            </a:lvl3pPr>
            <a:lvl4pPr marL="1371600" indent="0" latinLnBrk="0">
              <a:buNone/>
              <a:defRPr lang="it-IT" sz="900"/>
            </a:lvl4pPr>
            <a:lvl5pPr marL="1828800" indent="0" latinLnBrk="0">
              <a:buNone/>
              <a:defRPr lang="it-IT" sz="900"/>
            </a:lvl5pPr>
            <a:lvl6pPr marL="2286000" indent="0" latinLnBrk="0">
              <a:buNone/>
              <a:defRPr lang="it-IT" sz="900"/>
            </a:lvl6pPr>
            <a:lvl7pPr marL="2743200" indent="0" latinLnBrk="0">
              <a:buNone/>
              <a:defRPr lang="it-IT" sz="900"/>
            </a:lvl7pPr>
            <a:lvl8pPr marL="3200400" indent="0" latinLnBrk="0">
              <a:buNone/>
              <a:defRPr lang="it-IT" sz="900"/>
            </a:lvl8pPr>
            <a:lvl9pPr marL="3657600" indent="0" latinLnBrk="0">
              <a:buNone/>
              <a:defRPr lang="it-IT" sz="9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17226E-4672-47DD-BC0A-38A71DEB94D4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7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8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>
              <a:defRPr/>
            </a:pPr>
            <a:fld id="{A9FA9C0A-2777-4E1C-B757-1FA51E20C411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8E52D5-3769-4072-972A-77FADB2330CF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688758-6578-4ECC-B348-45AA74D1CD42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/>
          <a:lstStyle>
            <a:lvl1pPr latinLnBrk="0">
              <a:defRPr lang="it-IT" sz="3200" b="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>
            <a:normAutofit/>
          </a:bodyPr>
          <a:lstStyle>
            <a:lvl1pPr marL="0" indent="0" algn="ctr" latinLnBrk="0">
              <a:spcBef>
                <a:spcPts val="800"/>
              </a:spcBef>
              <a:buNone/>
              <a:defRPr lang="it-IT"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latinLnBrk="0">
              <a:buNone/>
              <a:defRPr lang="it-IT" sz="2800"/>
            </a:lvl2pPr>
            <a:lvl3pPr marL="914400" indent="0" latinLnBrk="0">
              <a:buNone/>
              <a:defRPr lang="it-IT" sz="2400"/>
            </a:lvl3pPr>
            <a:lvl4pPr marL="1371600" indent="0" latinLnBrk="0">
              <a:buNone/>
              <a:defRPr lang="it-IT" sz="2000"/>
            </a:lvl4pPr>
            <a:lvl5pPr marL="1828800" indent="0" latinLnBrk="0">
              <a:buNone/>
              <a:defRPr lang="it-IT" sz="2000"/>
            </a:lvl5pPr>
            <a:lvl6pPr marL="2286000" indent="0" latinLnBrk="0">
              <a:buNone/>
              <a:defRPr lang="it-IT" sz="2000"/>
            </a:lvl6pPr>
            <a:lvl7pPr marL="2743200" indent="0" latinLnBrk="0">
              <a:buNone/>
              <a:defRPr lang="it-IT" sz="2000"/>
            </a:lvl7pPr>
            <a:lvl8pPr marL="3200400" indent="0" latinLnBrk="0">
              <a:buNone/>
              <a:defRPr lang="it-IT" sz="2000"/>
            </a:lvl8pPr>
            <a:lvl9pPr marL="3657600" indent="0" latinLnBrk="0">
              <a:buNone/>
              <a:defRPr lang="it-IT" sz="2000"/>
            </a:lvl9pPr>
          </a:lstStyle>
          <a:p>
            <a:pPr lvl="0"/>
            <a:r>
              <a:rPr lang="it-IT" noProof="0" dirty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 latinLnBrk="0">
              <a:lnSpc>
                <a:spcPct val="90000"/>
              </a:lnSpc>
              <a:buNone/>
              <a:defRPr lang="it-IT" sz="1400">
                <a:solidFill>
                  <a:srgbClr val="262626"/>
                </a:solidFill>
              </a:defRPr>
            </a:lvl1pPr>
            <a:lvl2pPr marL="457200" indent="0" latinLnBrk="0">
              <a:buNone/>
              <a:defRPr lang="it-IT" sz="1200"/>
            </a:lvl2pPr>
            <a:lvl3pPr marL="914400" indent="0" latinLnBrk="0">
              <a:buNone/>
              <a:defRPr lang="it-IT" sz="1000"/>
            </a:lvl3pPr>
            <a:lvl4pPr marL="1371600" indent="0" latinLnBrk="0">
              <a:buNone/>
              <a:defRPr lang="it-IT" sz="900"/>
            </a:lvl4pPr>
            <a:lvl5pPr marL="1828800" indent="0" latinLnBrk="0">
              <a:buNone/>
              <a:defRPr lang="it-IT" sz="900"/>
            </a:lvl5pPr>
            <a:lvl6pPr marL="2286000" indent="0" latinLnBrk="0">
              <a:buNone/>
              <a:defRPr lang="it-IT" sz="900"/>
            </a:lvl6pPr>
            <a:lvl7pPr marL="2743200" indent="0" latinLnBrk="0">
              <a:buNone/>
              <a:defRPr lang="it-IT" sz="900"/>
            </a:lvl7pPr>
            <a:lvl8pPr marL="3200400" indent="0" latinLnBrk="0">
              <a:buNone/>
              <a:defRPr lang="it-IT" sz="900"/>
            </a:lvl8pPr>
            <a:lvl9pPr marL="3657600" indent="0" latinLnBrk="0">
              <a:buNone/>
              <a:defRPr lang="it-IT"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fld id="{59AB2C16-CC5C-4B5A-B237-A5AABB0CF31F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6" name="Segnaposto piè di pagina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egnaposto numero diapositiva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>
              <a:defRPr/>
            </a:pPr>
            <a:fld id="{CCD4376B-CAB8-4EBC-A990-3A926FD5C424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A0422B-5EBA-49BB-92EA-5DE3193FEB84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732BF8-DA01-4A3A-ADF0-1E7CC55A7EDF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FDF060-8E2A-4585-8235-4649F3AD6D2F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2902AF-097D-4E82-877B-5F15C7A315DB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 latinLnBrk="0">
              <a:lnSpc>
                <a:spcPct val="80000"/>
              </a:lnSpc>
              <a:defRPr lang="it-IT" sz="8800" spc="-120" baseline="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 latinLnBrk="0">
              <a:buNone/>
              <a:defRPr lang="it-IT" sz="3200">
                <a:solidFill>
                  <a:schemeClr val="bg1"/>
                </a:solidFill>
                <a:latin typeface="+mj-lt"/>
              </a:defRPr>
            </a:lvl1pPr>
            <a:lvl2pPr marL="457200" indent="0" algn="ctr" latinLnBrk="0">
              <a:buNone/>
              <a:defRPr lang="it-IT" sz="2800"/>
            </a:lvl2pPr>
            <a:lvl3pPr marL="914400" indent="0" algn="ctr" latinLnBrk="0">
              <a:buNone/>
              <a:defRPr lang="it-IT" sz="2400"/>
            </a:lvl3pPr>
            <a:lvl4pPr marL="1371600" indent="0" algn="ctr" latinLnBrk="0">
              <a:buNone/>
              <a:defRPr lang="it-IT" sz="2000"/>
            </a:lvl4pPr>
            <a:lvl5pPr marL="1828800" indent="0" algn="ctr" latinLnBrk="0">
              <a:buNone/>
              <a:defRPr lang="it-IT" sz="2000"/>
            </a:lvl5pPr>
            <a:lvl6pPr marL="2286000" indent="0" algn="ctr" latinLnBrk="0">
              <a:buNone/>
              <a:defRPr lang="it-IT" sz="2000"/>
            </a:lvl6pPr>
            <a:lvl7pPr marL="2743200" indent="0" algn="ctr" latinLnBrk="0">
              <a:buNone/>
              <a:defRPr lang="it-IT" sz="2000"/>
            </a:lvl7pPr>
            <a:lvl8pPr marL="3200400" indent="0" algn="ctr" latinLnBrk="0">
              <a:buNone/>
              <a:defRPr lang="it-IT" sz="2000"/>
            </a:lvl8pPr>
            <a:lvl9pPr marL="3657600" indent="0" algn="ctr" latinLnBrk="0">
              <a:buNone/>
              <a:defRPr lang="it-IT" sz="2000"/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  <p:sp>
        <p:nvSpPr>
          <p:cNvPr id="5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fld id="{B60AFDE2-3BD0-4074-901A-4546522DFC2C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6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>
              <a:defRPr/>
            </a:pPr>
            <a:fld id="{73910FE3-D19F-451C-B21A-CB1F93B4AD7F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8B8B0A-313B-42AF-A4FC-FDA3205F279B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B44350-CECB-4B85-BFCE-E9AD7863BE68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cover dir="ld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/>
          <a:lstStyle>
            <a:lvl1pPr latinLnBrk="0">
              <a:lnSpc>
                <a:spcPct val="80000"/>
              </a:lnSpc>
              <a:defRPr lang="it-IT" sz="8800" b="0" baseline="0">
                <a:solidFill>
                  <a:schemeClr val="accent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>
            <a:normAutofit/>
          </a:bodyPr>
          <a:lstStyle>
            <a:lvl1pPr marL="0" indent="0" latinLnBrk="0">
              <a:buNone/>
              <a:defRPr lang="it-IT" sz="3200">
                <a:solidFill>
                  <a:schemeClr val="tx1"/>
                </a:solidFill>
                <a:latin typeface="+mj-lt"/>
              </a:defRPr>
            </a:lvl1pPr>
            <a:lvl2pPr marL="457200" indent="0" latinLnBrk="0">
              <a:buNone/>
              <a:defRPr lang="it-IT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it-IT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88B5E1-16CA-4D0A-83D6-56184ED63539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1E6268-2304-4434-A68D-F83FBAF56289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9B861D-16AA-4B03-91B9-1BEE58CEA2CF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6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3A6932-DD20-4B5F-B1A8-0361CDBA5B92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it-IT" sz="20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latinLnBrk="0">
              <a:buNone/>
              <a:defRPr lang="it-IT" sz="2000" b="1"/>
            </a:lvl2pPr>
            <a:lvl3pPr marL="914400" indent="0" latinLnBrk="0">
              <a:buNone/>
              <a:defRPr lang="it-IT" sz="1800" b="1"/>
            </a:lvl3pPr>
            <a:lvl4pPr marL="1371600" indent="0" latinLnBrk="0">
              <a:buNone/>
              <a:defRPr lang="it-IT" sz="1600" b="1"/>
            </a:lvl4pPr>
            <a:lvl5pPr marL="1828800" indent="0" latinLnBrk="0">
              <a:buNone/>
              <a:defRPr lang="it-IT" sz="1600" b="1"/>
            </a:lvl5pPr>
            <a:lvl6pPr marL="2286000" indent="0" latinLnBrk="0">
              <a:buNone/>
              <a:defRPr lang="it-IT" sz="1600" b="1"/>
            </a:lvl6pPr>
            <a:lvl7pPr marL="2743200" indent="0" latinLnBrk="0">
              <a:buNone/>
              <a:defRPr lang="it-IT" sz="1600" b="1"/>
            </a:lvl7pPr>
            <a:lvl8pPr marL="3200400" indent="0" latinLnBrk="0">
              <a:buNone/>
              <a:defRPr lang="it-IT" sz="1600" b="1"/>
            </a:lvl8pPr>
            <a:lvl9pPr marL="3657600" indent="0" latinLnBrk="0">
              <a:buNone/>
              <a:defRPr lang="it-IT"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it-IT" sz="20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latinLnBrk="0">
              <a:buNone/>
              <a:defRPr lang="it-IT" sz="2000" b="1"/>
            </a:lvl2pPr>
            <a:lvl3pPr marL="914400" indent="0" latinLnBrk="0">
              <a:buNone/>
              <a:defRPr lang="it-IT" sz="1800" b="1"/>
            </a:lvl3pPr>
            <a:lvl4pPr marL="1371600" indent="0" latinLnBrk="0">
              <a:buNone/>
              <a:defRPr lang="it-IT" sz="1600" b="1"/>
            </a:lvl4pPr>
            <a:lvl5pPr marL="1828800" indent="0" latinLnBrk="0">
              <a:buNone/>
              <a:defRPr lang="it-IT" sz="1600" b="1"/>
            </a:lvl5pPr>
            <a:lvl6pPr marL="2286000" indent="0" latinLnBrk="0">
              <a:buNone/>
              <a:defRPr lang="it-IT" sz="1600" b="1"/>
            </a:lvl6pPr>
            <a:lvl7pPr marL="2743200" indent="0" latinLnBrk="0">
              <a:buNone/>
              <a:defRPr lang="it-IT" sz="1600" b="1"/>
            </a:lvl7pPr>
            <a:lvl8pPr marL="3200400" indent="0" latinLnBrk="0">
              <a:buNone/>
              <a:defRPr lang="it-IT" sz="1600" b="1"/>
            </a:lvl8pPr>
            <a:lvl9pPr marL="3657600" indent="0" latinLnBrk="0">
              <a:buNone/>
              <a:defRPr lang="it-IT"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1E5F40-883D-4035-8745-EADC5BEA5B32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8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9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BA95AB-9E77-4914-A6D5-231B0FB3EB8F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84E754-D59B-4BFE-BFCF-35C8DECB9961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4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374D03-20CE-42E5-9678-D617900A66F1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DDF263-9806-4463-A5DE-DB3F60180108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3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4807BD-30B1-4458-BE5A-BD54F3F2570A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/>
          <a:lstStyle>
            <a:lvl1pPr latinLnBrk="0">
              <a:lnSpc>
                <a:spcPct val="80000"/>
              </a:lnSpc>
              <a:defRPr lang="it-IT" sz="8800" b="0" baseline="0">
                <a:solidFill>
                  <a:schemeClr val="accent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>
            <a:normAutofit/>
          </a:bodyPr>
          <a:lstStyle>
            <a:lvl1pPr marL="0" indent="0" latinLnBrk="0">
              <a:buNone/>
              <a:defRPr lang="it-IT" sz="3200">
                <a:solidFill>
                  <a:schemeClr val="tx1"/>
                </a:solidFill>
                <a:latin typeface="+mj-lt"/>
              </a:defRPr>
            </a:lvl1pPr>
            <a:lvl2pPr marL="457200" indent="0" latinLnBrk="0">
              <a:buNone/>
              <a:defRPr lang="it-IT"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it-IT"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it-IT"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765282-9EF8-475E-8E98-D9A282B21723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9B8C11-9864-4AF3-B423-0D36C2AED447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Ovr>
    <a:masterClrMapping/>
  </p:clrMapOvr>
  <p:transition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olo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 latinLnBrk="0">
              <a:lnSpc>
                <a:spcPct val="85000"/>
              </a:lnSpc>
              <a:defRPr lang="it-IT" sz="400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 latinLnBrk="0">
              <a:defRPr lang="it-IT" sz="3200"/>
            </a:lvl1pPr>
            <a:lvl2pPr latinLnBrk="0">
              <a:defRPr lang="it-IT" sz="2800"/>
            </a:lvl2pPr>
            <a:lvl3pPr latinLnBrk="0">
              <a:defRPr lang="it-IT" sz="2400"/>
            </a:lvl3pPr>
            <a:lvl4pPr latinLnBrk="0">
              <a:defRPr lang="it-IT" sz="2000"/>
            </a:lvl4pPr>
            <a:lvl5pPr latinLnBrk="0">
              <a:defRPr lang="it-IT" sz="2000"/>
            </a:lvl5pPr>
            <a:lvl6pPr latinLnBrk="0">
              <a:defRPr lang="it-IT" sz="2000"/>
            </a:lvl6pPr>
            <a:lvl7pPr latinLnBrk="0">
              <a:defRPr lang="it-IT" sz="2000"/>
            </a:lvl7pPr>
            <a:lvl8pPr latinLnBrk="0">
              <a:defRPr lang="it-IT" sz="2000"/>
            </a:lvl8pPr>
            <a:lvl9pPr latinLnBrk="0">
              <a:defRPr lang="it-IT" sz="2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it-IT" sz="1800">
                <a:solidFill>
                  <a:srgbClr val="262626"/>
                </a:solidFill>
              </a:defRPr>
            </a:lvl1pPr>
            <a:lvl2pPr marL="457200" indent="0" latinLnBrk="0">
              <a:buNone/>
              <a:defRPr lang="it-IT" sz="1200"/>
            </a:lvl2pPr>
            <a:lvl3pPr marL="914400" indent="0" latinLnBrk="0">
              <a:buNone/>
              <a:defRPr lang="it-IT" sz="1000"/>
            </a:lvl3pPr>
            <a:lvl4pPr marL="1371600" indent="0" latinLnBrk="0">
              <a:buNone/>
              <a:defRPr lang="it-IT" sz="900"/>
            </a:lvl4pPr>
            <a:lvl5pPr marL="1828800" indent="0" latinLnBrk="0">
              <a:buNone/>
              <a:defRPr lang="it-IT" sz="900"/>
            </a:lvl5pPr>
            <a:lvl6pPr marL="2286000" indent="0" latinLnBrk="0">
              <a:buNone/>
              <a:defRPr lang="it-IT" sz="900"/>
            </a:lvl6pPr>
            <a:lvl7pPr marL="2743200" indent="0" latinLnBrk="0">
              <a:buNone/>
              <a:defRPr lang="it-IT" sz="900"/>
            </a:lvl7pPr>
            <a:lvl8pPr marL="3200400" indent="0" latinLnBrk="0">
              <a:buNone/>
              <a:defRPr lang="it-IT" sz="900"/>
            </a:lvl8pPr>
            <a:lvl9pPr marL="3657600" indent="0" latinLnBrk="0">
              <a:buNone/>
              <a:defRPr lang="it-IT" sz="9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559E25-8B53-449F-BF6F-1AB71D58D3A3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7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8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>
              <a:defRPr/>
            </a:pPr>
            <a:fld id="{C237AACD-FF84-44D6-9B78-56ACE522A017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/>
          <a:lstStyle>
            <a:lvl1pPr latinLnBrk="0">
              <a:defRPr lang="it-IT" sz="32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blipFill>
            <a:blip r:embed="rId2"/>
            <a:stretch>
              <a:fillRect/>
            </a:stretch>
          </a:blipFill>
        </p:spPr>
        <p:txBody>
          <a:bodyPr rtlCol="0">
            <a:normAutofit/>
          </a:bodyPr>
          <a:lstStyle>
            <a:lvl1pPr marL="0" indent="0" algn="ctr" latinLnBrk="0">
              <a:spcBef>
                <a:spcPts val="800"/>
              </a:spcBef>
              <a:buNone/>
              <a:defRPr lang="it-IT"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latinLnBrk="0">
              <a:buNone/>
              <a:defRPr lang="it-IT" sz="2800"/>
            </a:lvl2pPr>
            <a:lvl3pPr marL="914400" indent="0" latinLnBrk="0">
              <a:buNone/>
              <a:defRPr lang="it-IT" sz="2400"/>
            </a:lvl3pPr>
            <a:lvl4pPr marL="1371600" indent="0" latinLnBrk="0">
              <a:buNone/>
              <a:defRPr lang="it-IT" sz="2000"/>
            </a:lvl4pPr>
            <a:lvl5pPr marL="1828800" indent="0" latinLnBrk="0">
              <a:buNone/>
              <a:defRPr lang="it-IT" sz="2000"/>
            </a:lvl5pPr>
            <a:lvl6pPr marL="2286000" indent="0" latinLnBrk="0">
              <a:buNone/>
              <a:defRPr lang="it-IT" sz="2000"/>
            </a:lvl6pPr>
            <a:lvl7pPr marL="2743200" indent="0" latinLnBrk="0">
              <a:buNone/>
              <a:defRPr lang="it-IT" sz="2000"/>
            </a:lvl7pPr>
            <a:lvl8pPr marL="3200400" indent="0" latinLnBrk="0">
              <a:buNone/>
              <a:defRPr lang="it-IT" sz="2000"/>
            </a:lvl8pPr>
            <a:lvl9pPr marL="3657600" indent="0" latinLnBrk="0">
              <a:buNone/>
              <a:defRPr lang="it-IT" sz="2000"/>
            </a:lvl9pPr>
          </a:lstStyle>
          <a:p>
            <a:pPr lv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 latinLnBrk="0">
              <a:lnSpc>
                <a:spcPct val="90000"/>
              </a:lnSpc>
              <a:buNone/>
              <a:defRPr lang="it-IT" sz="1400">
                <a:solidFill>
                  <a:srgbClr val="262626"/>
                </a:solidFill>
              </a:defRPr>
            </a:lvl1pPr>
            <a:lvl2pPr marL="457200" indent="0" latinLnBrk="0">
              <a:buNone/>
              <a:defRPr lang="it-IT" sz="1200"/>
            </a:lvl2pPr>
            <a:lvl3pPr marL="914400" indent="0" latinLnBrk="0">
              <a:buNone/>
              <a:defRPr lang="it-IT" sz="1000"/>
            </a:lvl3pPr>
            <a:lvl4pPr marL="1371600" indent="0" latinLnBrk="0">
              <a:buNone/>
              <a:defRPr lang="it-IT" sz="900"/>
            </a:lvl4pPr>
            <a:lvl5pPr marL="1828800" indent="0" latinLnBrk="0">
              <a:buNone/>
              <a:defRPr lang="it-IT" sz="900"/>
            </a:lvl5pPr>
            <a:lvl6pPr marL="2286000" indent="0" latinLnBrk="0">
              <a:buNone/>
              <a:defRPr lang="it-IT" sz="900"/>
            </a:lvl6pPr>
            <a:lvl7pPr marL="2743200" indent="0" latinLnBrk="0">
              <a:buNone/>
              <a:defRPr lang="it-IT" sz="900"/>
            </a:lvl7pPr>
            <a:lvl8pPr marL="3200400" indent="0" latinLnBrk="0">
              <a:buNone/>
              <a:defRPr lang="it-IT" sz="900"/>
            </a:lvl8pPr>
            <a:lvl9pPr marL="3657600" indent="0" latinLnBrk="0">
              <a:buNone/>
              <a:defRPr lang="it-IT"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fld id="{5AB59DC4-FBC1-4012-9DE9-D59B36A3619E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6" name="Segnaposto piè di pagina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egnaposto numero diapositiva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>
              <a:defRPr/>
            </a:pPr>
            <a:fld id="{8C05D35E-128C-482A-87E8-88FB3ADE9F74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575076-FC1C-4FE8-BF81-CABAC5043617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65C136-42C2-4FCE-9F67-C388B194329E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7E095F-D97D-4968-BA7A-1F3379CCABA4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8CCE6F-FE06-46D7-82CC-579FC9CD0C09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C7A6BC-ABC9-4251-B395-79CACABFA233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6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41226F-1515-4805-9D70-F61744E8F5D0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it-IT"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latinLnBrk="0">
              <a:buNone/>
              <a:defRPr lang="it-IT" sz="2000" b="1"/>
            </a:lvl2pPr>
            <a:lvl3pPr marL="914400" indent="0" latinLnBrk="0">
              <a:buNone/>
              <a:defRPr lang="it-IT" sz="1800" b="1"/>
            </a:lvl3pPr>
            <a:lvl4pPr marL="1371600" indent="0" latinLnBrk="0">
              <a:buNone/>
              <a:defRPr lang="it-IT" sz="1600" b="1"/>
            </a:lvl4pPr>
            <a:lvl5pPr marL="1828800" indent="0" latinLnBrk="0">
              <a:buNone/>
              <a:defRPr lang="it-IT" sz="1600" b="1"/>
            </a:lvl5pPr>
            <a:lvl6pPr marL="2286000" indent="0" latinLnBrk="0">
              <a:buNone/>
              <a:defRPr lang="it-IT" sz="1600" b="1"/>
            </a:lvl6pPr>
            <a:lvl7pPr marL="2743200" indent="0" latinLnBrk="0">
              <a:buNone/>
              <a:defRPr lang="it-IT" sz="1600" b="1"/>
            </a:lvl7pPr>
            <a:lvl8pPr marL="3200400" indent="0" latinLnBrk="0">
              <a:buNone/>
              <a:defRPr lang="it-IT" sz="1600" b="1"/>
            </a:lvl8pPr>
            <a:lvl9pPr marL="3657600" indent="0" latinLnBrk="0">
              <a:buNone/>
              <a:defRPr lang="it-IT"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it-IT"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 latinLnBrk="0">
              <a:buNone/>
              <a:defRPr lang="it-IT" sz="2000" b="1"/>
            </a:lvl2pPr>
            <a:lvl3pPr marL="914400" indent="0" latinLnBrk="0">
              <a:buNone/>
              <a:defRPr lang="it-IT" sz="1800" b="1"/>
            </a:lvl3pPr>
            <a:lvl4pPr marL="1371600" indent="0" latinLnBrk="0">
              <a:buNone/>
              <a:defRPr lang="it-IT" sz="1600" b="1"/>
            </a:lvl4pPr>
            <a:lvl5pPr marL="1828800" indent="0" latinLnBrk="0">
              <a:buNone/>
              <a:defRPr lang="it-IT" sz="1600" b="1"/>
            </a:lvl5pPr>
            <a:lvl6pPr marL="2286000" indent="0" latinLnBrk="0">
              <a:buNone/>
              <a:defRPr lang="it-IT" sz="1600" b="1"/>
            </a:lvl6pPr>
            <a:lvl7pPr marL="2743200" indent="0" latinLnBrk="0">
              <a:buNone/>
              <a:defRPr lang="it-IT" sz="1600" b="1"/>
            </a:lvl7pPr>
            <a:lvl8pPr marL="3200400" indent="0" latinLnBrk="0">
              <a:buNone/>
              <a:defRPr lang="it-IT" sz="1600" b="1"/>
            </a:lvl8pPr>
            <a:lvl9pPr marL="3657600" indent="0" latinLnBrk="0">
              <a:buNone/>
              <a:defRPr lang="it-IT"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 latinLnBrk="0">
              <a:defRPr lang="it-IT" sz="2400"/>
            </a:lvl1pPr>
            <a:lvl2pPr latinLnBrk="0">
              <a:defRPr lang="it-IT" sz="2000"/>
            </a:lvl2pPr>
            <a:lvl3pPr latinLnBrk="0">
              <a:defRPr lang="it-IT" sz="1800"/>
            </a:lvl3pPr>
            <a:lvl4pPr latinLnBrk="0">
              <a:defRPr lang="it-IT" sz="1600"/>
            </a:lvl4pPr>
            <a:lvl5pPr latinLnBrk="0">
              <a:defRPr lang="it-IT" sz="1600"/>
            </a:lvl5pPr>
            <a:lvl6pPr latinLnBrk="0">
              <a:defRPr lang="it-IT" sz="1600"/>
            </a:lvl6pPr>
            <a:lvl7pPr latinLnBrk="0">
              <a:defRPr lang="it-IT" sz="1600"/>
            </a:lvl7pPr>
            <a:lvl8pPr latinLnBrk="0">
              <a:defRPr lang="it-IT" sz="1600"/>
            </a:lvl8pPr>
            <a:lvl9pPr latinLnBrk="0">
              <a:defRPr lang="it-IT" sz="16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A547E0-E752-4706-A408-C654B16A3C5C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8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9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DA9CB-B25C-432E-9B1B-5CE99EB6302B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8A948D-F5BF-4091-95A8-D0BAEEFEA199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4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1FA0C3-5ABA-4561-8AE4-8CCC59F0BA7F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EF2623-0306-4663-84F3-12ECD17C7CF3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3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15C561-F632-49BE-8438-9EFB6558080B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t-IT" dirty="0"/>
          </a:p>
        </p:txBody>
      </p:sp>
      <p:sp>
        <p:nvSpPr>
          <p:cNvPr id="9" name="Titolo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 latinLnBrk="0">
              <a:lnSpc>
                <a:spcPct val="85000"/>
              </a:lnSpc>
              <a:defRPr lang="it-IT" sz="400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 latinLnBrk="0">
              <a:defRPr lang="it-IT" sz="3200"/>
            </a:lvl1pPr>
            <a:lvl2pPr latinLnBrk="0">
              <a:defRPr lang="it-IT" sz="2800"/>
            </a:lvl2pPr>
            <a:lvl3pPr latinLnBrk="0">
              <a:defRPr lang="it-IT" sz="2400"/>
            </a:lvl3pPr>
            <a:lvl4pPr latinLnBrk="0">
              <a:defRPr lang="it-IT" sz="2000"/>
            </a:lvl4pPr>
            <a:lvl5pPr latinLnBrk="0">
              <a:defRPr lang="it-IT" sz="2000"/>
            </a:lvl5pPr>
            <a:lvl6pPr latinLnBrk="0">
              <a:defRPr lang="it-IT" sz="2000"/>
            </a:lvl6pPr>
            <a:lvl7pPr latinLnBrk="0">
              <a:defRPr lang="it-IT" sz="2000"/>
            </a:lvl7pPr>
            <a:lvl8pPr latinLnBrk="0">
              <a:defRPr lang="it-IT" sz="2000"/>
            </a:lvl8pPr>
            <a:lvl9pPr latinLnBrk="0">
              <a:defRPr lang="it-IT" sz="2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it-IT" sz="1800">
                <a:solidFill>
                  <a:srgbClr val="262626"/>
                </a:solidFill>
              </a:defRPr>
            </a:lvl1pPr>
            <a:lvl2pPr marL="457200" indent="0" latinLnBrk="0">
              <a:buNone/>
              <a:defRPr lang="it-IT" sz="1200"/>
            </a:lvl2pPr>
            <a:lvl3pPr marL="914400" indent="0" latinLnBrk="0">
              <a:buNone/>
              <a:defRPr lang="it-IT" sz="1000"/>
            </a:lvl3pPr>
            <a:lvl4pPr marL="1371600" indent="0" latinLnBrk="0">
              <a:buNone/>
              <a:defRPr lang="it-IT" sz="900"/>
            </a:lvl4pPr>
            <a:lvl5pPr marL="1828800" indent="0" latinLnBrk="0">
              <a:buNone/>
              <a:defRPr lang="it-IT" sz="900"/>
            </a:lvl5pPr>
            <a:lvl6pPr marL="2286000" indent="0" latinLnBrk="0">
              <a:buNone/>
              <a:defRPr lang="it-IT" sz="900"/>
            </a:lvl6pPr>
            <a:lvl7pPr marL="2743200" indent="0" latinLnBrk="0">
              <a:buNone/>
              <a:defRPr lang="it-IT" sz="900"/>
            </a:lvl7pPr>
            <a:lvl8pPr marL="3200400" indent="0" latinLnBrk="0">
              <a:buNone/>
              <a:defRPr lang="it-IT" sz="900"/>
            </a:lvl8pPr>
            <a:lvl9pPr marL="3657600" indent="0" latinLnBrk="0">
              <a:buNone/>
              <a:defRPr lang="it-IT" sz="9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BB8A56-2C6B-4762-94CD-8B158B589037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7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8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>
              <a:defRPr/>
            </a:pPr>
            <a:fld id="{7E5A95BF-2A94-44A8-96FE-85A962E89D45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/>
          <a:lstStyle>
            <a:lvl1pPr latinLnBrk="0">
              <a:defRPr lang="it-IT" sz="3200" b="0">
                <a:solidFill>
                  <a:srgbClr val="FFFFFF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>
            <a:normAutofit/>
          </a:bodyPr>
          <a:lstStyle>
            <a:lvl1pPr marL="0" indent="0" algn="ctr" latinLnBrk="0">
              <a:spcBef>
                <a:spcPts val="800"/>
              </a:spcBef>
              <a:buNone/>
              <a:defRPr lang="it-IT"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latinLnBrk="0">
              <a:buNone/>
              <a:defRPr lang="it-IT" sz="2800"/>
            </a:lvl2pPr>
            <a:lvl3pPr marL="914400" indent="0" latinLnBrk="0">
              <a:buNone/>
              <a:defRPr lang="it-IT" sz="2400"/>
            </a:lvl3pPr>
            <a:lvl4pPr marL="1371600" indent="0" latinLnBrk="0">
              <a:buNone/>
              <a:defRPr lang="it-IT" sz="2000"/>
            </a:lvl4pPr>
            <a:lvl5pPr marL="1828800" indent="0" latinLnBrk="0">
              <a:buNone/>
              <a:defRPr lang="it-IT" sz="2000"/>
            </a:lvl5pPr>
            <a:lvl6pPr marL="2286000" indent="0" latinLnBrk="0">
              <a:buNone/>
              <a:defRPr lang="it-IT" sz="2000"/>
            </a:lvl6pPr>
            <a:lvl7pPr marL="2743200" indent="0" latinLnBrk="0">
              <a:buNone/>
              <a:defRPr lang="it-IT" sz="2000"/>
            </a:lvl7pPr>
            <a:lvl8pPr marL="3200400" indent="0" latinLnBrk="0">
              <a:buNone/>
              <a:defRPr lang="it-IT" sz="2000"/>
            </a:lvl8pPr>
            <a:lvl9pPr marL="3657600" indent="0" latinLnBrk="0">
              <a:buNone/>
              <a:defRPr lang="it-IT" sz="2000"/>
            </a:lvl9pPr>
          </a:lstStyle>
          <a:p>
            <a:pPr lvl="0"/>
            <a:r>
              <a:rPr lang="it-IT" noProof="0" dirty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 latinLnBrk="0">
              <a:lnSpc>
                <a:spcPct val="90000"/>
              </a:lnSpc>
              <a:buNone/>
              <a:defRPr lang="it-IT" sz="1400">
                <a:solidFill>
                  <a:srgbClr val="262626"/>
                </a:solidFill>
              </a:defRPr>
            </a:lvl1pPr>
            <a:lvl2pPr marL="457200" indent="0" latinLnBrk="0">
              <a:buNone/>
              <a:defRPr lang="it-IT" sz="1200"/>
            </a:lvl2pPr>
            <a:lvl3pPr marL="914400" indent="0" latinLnBrk="0">
              <a:buNone/>
              <a:defRPr lang="it-IT" sz="1000"/>
            </a:lvl3pPr>
            <a:lvl4pPr marL="1371600" indent="0" latinLnBrk="0">
              <a:buNone/>
              <a:defRPr lang="it-IT" sz="900"/>
            </a:lvl4pPr>
            <a:lvl5pPr marL="1828800" indent="0" latinLnBrk="0">
              <a:buNone/>
              <a:defRPr lang="it-IT" sz="900"/>
            </a:lvl5pPr>
            <a:lvl6pPr marL="2286000" indent="0" latinLnBrk="0">
              <a:buNone/>
              <a:defRPr lang="it-IT" sz="900"/>
            </a:lvl6pPr>
            <a:lvl7pPr marL="2743200" indent="0" latinLnBrk="0">
              <a:buNone/>
              <a:defRPr lang="it-IT" sz="900"/>
            </a:lvl7pPr>
            <a:lvl8pPr marL="3200400" indent="0" latinLnBrk="0">
              <a:buNone/>
              <a:defRPr lang="it-IT" sz="900"/>
            </a:lvl8pPr>
            <a:lvl9pPr marL="3657600" indent="0" latinLnBrk="0">
              <a:buNone/>
              <a:defRPr lang="it-IT" sz="9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fld id="{18B353BA-568B-4351-BB19-DBFAD16F8304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6" name="Segnaposto piè di pagina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7" name="Segnaposto numero diapositiva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latinLnBrk="0">
              <a:defRPr lang="it-IT"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>
              <a:defRPr/>
            </a:pPr>
            <a:fld id="{F12AA331-01F5-4E83-A916-7B47CF8868FC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57225" y="500063"/>
            <a:ext cx="10772775" cy="1657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1027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676275" y="2011363"/>
            <a:ext cx="10753725" cy="3767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85800" y="6411913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it-IT" sz="950">
                <a:solidFill>
                  <a:schemeClr val="tx1">
                    <a:alpha val="8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E5F91FBF-806F-4539-B6E4-DA39D45D3262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85800" y="6554788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it-IT" sz="950" cap="all" baseline="0">
                <a:solidFill>
                  <a:schemeClr val="tx1">
                    <a:alpha val="8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64588" y="5876925"/>
            <a:ext cx="2925762" cy="13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 latinLnBrk="0">
              <a:spcBef>
                <a:spcPts val="0"/>
              </a:spcBef>
              <a:spcAft>
                <a:spcPts val="0"/>
              </a:spcAft>
              <a:defRPr lang="it-IT"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  <a:cs typeface="+mn-cs"/>
              </a:defRPr>
            </a:lvl1pPr>
          </a:lstStyle>
          <a:p>
            <a:pPr>
              <a:defRPr/>
            </a:pPr>
            <a:fld id="{31677DEC-34C1-4DAA-A33A-9F117F227F77}" type="slidenum">
              <a:rPr/>
              <a:pPr>
                <a:defRPr/>
              </a:pPr>
              <a:t>‹N›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47" r:id="rId2"/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54" r:id="rId9"/>
    <p:sldLayoutId id="2147483955" r:id="rId10"/>
    <p:sldLayoutId id="2147483956" r:id="rId11"/>
  </p:sldLayoutIdLst>
  <p:transition spd="med">
    <p:zoom/>
  </p:transition>
  <p:hf sldNum="0" hdr="0" ftr="0" dt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lang="it-IT" sz="5400" kern="1200" spc="-120">
          <a:solidFill>
            <a:schemeClr val="accent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9pPr>
    </p:titleStyle>
    <p:bodyStyle>
      <a:lvl1pPr marL="90488" indent="-90488" algn="l" rtl="0" eaLnBrk="0" fontAlgn="base" hangingPunct="0">
        <a:lnSpc>
          <a:spcPct val="85000"/>
        </a:lnSpc>
        <a:spcBef>
          <a:spcPts val="1300"/>
        </a:spcBef>
        <a:spcAft>
          <a:spcPct val="0"/>
        </a:spcAft>
        <a:buFont typeface="Arial" charset="0"/>
        <a:buChar char=" "/>
        <a:defRPr lang="it-IT" sz="2400" kern="1200">
          <a:solidFill>
            <a:srgbClr val="262626"/>
          </a:solidFill>
          <a:latin typeface="+mn-lt"/>
          <a:ea typeface="+mn-ea"/>
          <a:cs typeface="+mn-cs"/>
        </a:defRPr>
      </a:lvl1pPr>
      <a:lvl2pPr marL="346075" indent="-342900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sz="2400" kern="1200">
          <a:solidFill>
            <a:srgbClr val="262626"/>
          </a:solidFill>
          <a:latin typeface="+mn-lt"/>
          <a:ea typeface="+mn-ea"/>
          <a:cs typeface="+mn-cs"/>
        </a:defRPr>
      </a:lvl2pPr>
      <a:lvl3pPr marL="547688" indent="-547688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sz="2000" i="1" kern="1200">
          <a:solidFill>
            <a:srgbClr val="262626"/>
          </a:solidFill>
          <a:latin typeface="+mn-lt"/>
          <a:ea typeface="+mn-ea"/>
          <a:cs typeface="+mn-cs"/>
        </a:defRPr>
      </a:lvl3pPr>
      <a:lvl4pPr marL="822325" indent="-822325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kern="1200">
          <a:solidFill>
            <a:srgbClr val="262626"/>
          </a:solidFill>
          <a:latin typeface="+mn-lt"/>
          <a:ea typeface="+mn-ea"/>
          <a:cs typeface="+mn-cs"/>
        </a:defRPr>
      </a:lvl4pPr>
      <a:lvl5pPr marL="1096963" indent="-1096963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kern="1200">
          <a:solidFill>
            <a:srgbClr val="262626"/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57225" y="500063"/>
            <a:ext cx="10772775" cy="1657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13315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676275" y="2011363"/>
            <a:ext cx="10753725" cy="3767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85800" y="6411913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it-IT" sz="950">
                <a:solidFill>
                  <a:schemeClr val="tx1">
                    <a:alpha val="8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1D5C0C6-5DB6-4115-BE4B-AC2ECDF6FC20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85800" y="6554788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it-IT" sz="950" cap="all" baseline="0">
                <a:solidFill>
                  <a:schemeClr val="tx1">
                    <a:alpha val="8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64588" y="5876925"/>
            <a:ext cx="2925762" cy="13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 latinLnBrk="0">
              <a:spcBef>
                <a:spcPts val="0"/>
              </a:spcBef>
              <a:spcAft>
                <a:spcPts val="0"/>
              </a:spcAft>
              <a:defRPr lang="it-IT"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  <a:cs typeface="+mn-cs"/>
              </a:defRPr>
            </a:lvl1pPr>
          </a:lstStyle>
          <a:p>
            <a:pPr>
              <a:defRPr/>
            </a:pPr>
            <a:fld id="{E20FCBF9-C6EF-474C-8026-FB63F25369FB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7" r:id="rId1"/>
    <p:sldLayoutId id="2147483958" r:id="rId2"/>
    <p:sldLayoutId id="2147483959" r:id="rId3"/>
    <p:sldLayoutId id="2147483960" r:id="rId4"/>
    <p:sldLayoutId id="2147483961" r:id="rId5"/>
    <p:sldLayoutId id="2147483962" r:id="rId6"/>
    <p:sldLayoutId id="2147483963" r:id="rId7"/>
    <p:sldLayoutId id="2147483964" r:id="rId8"/>
    <p:sldLayoutId id="2147483965" r:id="rId9"/>
    <p:sldLayoutId id="2147483966" r:id="rId10"/>
    <p:sldLayoutId id="2147483967" r:id="rId11"/>
  </p:sldLayoutIdLst>
  <p:transition spd="med">
    <p:zoom/>
  </p:transition>
  <p:hf sldNum="0" hdr="0" ftr="0" dt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lang="it-IT" sz="5400" kern="1200" spc="-120">
          <a:solidFill>
            <a:schemeClr val="accent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9pPr>
    </p:titleStyle>
    <p:bodyStyle>
      <a:lvl1pPr marL="90488" indent="-90488" algn="l" rtl="0" eaLnBrk="0" fontAlgn="base" hangingPunct="0">
        <a:lnSpc>
          <a:spcPct val="85000"/>
        </a:lnSpc>
        <a:spcBef>
          <a:spcPts val="1300"/>
        </a:spcBef>
        <a:spcAft>
          <a:spcPct val="0"/>
        </a:spcAft>
        <a:buFont typeface="Arial" charset="0"/>
        <a:buChar char=" "/>
        <a:defRPr lang="it-IT" sz="2400" kern="1200">
          <a:solidFill>
            <a:srgbClr val="262626"/>
          </a:solidFill>
          <a:latin typeface="+mn-lt"/>
          <a:ea typeface="+mn-ea"/>
          <a:cs typeface="+mn-cs"/>
        </a:defRPr>
      </a:lvl1pPr>
      <a:lvl2pPr marL="346075" indent="-342900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sz="2400" kern="1200">
          <a:solidFill>
            <a:srgbClr val="262626"/>
          </a:solidFill>
          <a:latin typeface="+mn-lt"/>
          <a:ea typeface="+mn-ea"/>
          <a:cs typeface="+mn-cs"/>
        </a:defRPr>
      </a:lvl2pPr>
      <a:lvl3pPr marL="547688" indent="-547688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sz="2000" i="1" kern="1200">
          <a:solidFill>
            <a:srgbClr val="262626"/>
          </a:solidFill>
          <a:latin typeface="+mn-lt"/>
          <a:ea typeface="+mn-ea"/>
          <a:cs typeface="+mn-cs"/>
        </a:defRPr>
      </a:lvl3pPr>
      <a:lvl4pPr marL="822325" indent="-822325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kern="1200">
          <a:solidFill>
            <a:srgbClr val="262626"/>
          </a:solidFill>
          <a:latin typeface="+mn-lt"/>
          <a:ea typeface="+mn-ea"/>
          <a:cs typeface="+mn-cs"/>
        </a:defRPr>
      </a:lvl4pPr>
      <a:lvl5pPr marL="1096963" indent="-1096963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kern="1200">
          <a:solidFill>
            <a:srgbClr val="262626"/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657225" y="500063"/>
            <a:ext cx="10772775" cy="16573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</a:t>
            </a:r>
          </a:p>
        </p:txBody>
      </p:sp>
      <p:sp>
        <p:nvSpPr>
          <p:cNvPr id="25603" name="Segnaposto testo 2"/>
          <p:cNvSpPr>
            <a:spLocks noGrp="1"/>
          </p:cNvSpPr>
          <p:nvPr>
            <p:ph type="body" idx="1"/>
          </p:nvPr>
        </p:nvSpPr>
        <p:spPr bwMode="auto">
          <a:xfrm>
            <a:off x="676275" y="2011363"/>
            <a:ext cx="10753725" cy="3767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685800" y="6411913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it-IT" sz="950">
                <a:solidFill>
                  <a:schemeClr val="tx1">
                    <a:alpha val="8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3213C9B-6BE0-45AB-86D0-94D808C00EB4}" type="datetime1">
              <a:rPr/>
              <a:pPr>
                <a:defRPr/>
              </a:pPr>
              <a:t>26/05/2016</a:t>
            </a:fld>
            <a:endParaRPr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85800" y="6554788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 latinLnBrk="0">
              <a:spcBef>
                <a:spcPts val="0"/>
              </a:spcBef>
              <a:spcAft>
                <a:spcPts val="0"/>
              </a:spcAft>
              <a:defRPr lang="it-IT" sz="950" cap="all" baseline="0">
                <a:solidFill>
                  <a:schemeClr val="tx1">
                    <a:alpha val="8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764588" y="5876925"/>
            <a:ext cx="2925762" cy="1397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 latinLnBrk="0">
              <a:spcBef>
                <a:spcPts val="0"/>
              </a:spcBef>
              <a:spcAft>
                <a:spcPts val="0"/>
              </a:spcAft>
              <a:defRPr lang="it-IT"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  <a:cs typeface="+mn-cs"/>
              </a:defRPr>
            </a:lvl1pPr>
          </a:lstStyle>
          <a:p>
            <a:pPr>
              <a:defRPr/>
            </a:pPr>
            <a:fld id="{3BF702B2-387B-457E-8DA3-724FB822C883}" type="slidenum">
              <a:rPr/>
              <a:pPr>
                <a:defRPr/>
              </a:pPr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8" r:id="rId1"/>
    <p:sldLayoutId id="2147483969" r:id="rId2"/>
    <p:sldLayoutId id="2147483970" r:id="rId3"/>
    <p:sldLayoutId id="2147483971" r:id="rId4"/>
    <p:sldLayoutId id="2147483972" r:id="rId5"/>
    <p:sldLayoutId id="2147483973" r:id="rId6"/>
    <p:sldLayoutId id="2147483974" r:id="rId7"/>
    <p:sldLayoutId id="2147483975" r:id="rId8"/>
    <p:sldLayoutId id="2147483976" r:id="rId9"/>
    <p:sldLayoutId id="2147483977" r:id="rId10"/>
    <p:sldLayoutId id="2147483978" r:id="rId11"/>
  </p:sldLayoutIdLst>
  <p:transition spd="med">
    <p:zoom/>
  </p:transition>
  <p:hf sldNum="0" hdr="0" ftr="0" dt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lang="it-IT" sz="5400" kern="1200" spc="-120">
          <a:solidFill>
            <a:schemeClr val="accent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5400">
          <a:solidFill>
            <a:schemeClr val="accent1"/>
          </a:solidFill>
          <a:latin typeface="Calibri Light" pitchFamily="34" charset="0"/>
        </a:defRPr>
      </a:lvl9pPr>
    </p:titleStyle>
    <p:bodyStyle>
      <a:lvl1pPr marL="90488" indent="-90488" algn="l" rtl="0" eaLnBrk="0" fontAlgn="base" hangingPunct="0">
        <a:lnSpc>
          <a:spcPct val="85000"/>
        </a:lnSpc>
        <a:spcBef>
          <a:spcPts val="1300"/>
        </a:spcBef>
        <a:spcAft>
          <a:spcPct val="0"/>
        </a:spcAft>
        <a:buFont typeface="Arial" charset="0"/>
        <a:buChar char=" "/>
        <a:defRPr lang="it-IT" sz="2400" kern="1200">
          <a:solidFill>
            <a:srgbClr val="262626"/>
          </a:solidFill>
          <a:latin typeface="+mn-lt"/>
          <a:ea typeface="+mn-ea"/>
          <a:cs typeface="+mn-cs"/>
        </a:defRPr>
      </a:lvl1pPr>
      <a:lvl2pPr marL="346075" indent="-342900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sz="2400" kern="1200">
          <a:solidFill>
            <a:srgbClr val="262626"/>
          </a:solidFill>
          <a:latin typeface="+mn-lt"/>
          <a:ea typeface="+mn-ea"/>
          <a:cs typeface="+mn-cs"/>
        </a:defRPr>
      </a:lvl2pPr>
      <a:lvl3pPr marL="547688" indent="-547688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sz="2000" i="1" kern="1200">
          <a:solidFill>
            <a:srgbClr val="262626"/>
          </a:solidFill>
          <a:latin typeface="+mn-lt"/>
          <a:ea typeface="+mn-ea"/>
          <a:cs typeface="+mn-cs"/>
        </a:defRPr>
      </a:lvl3pPr>
      <a:lvl4pPr marL="822325" indent="-822325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kern="1200">
          <a:solidFill>
            <a:srgbClr val="262626"/>
          </a:solidFill>
          <a:latin typeface="+mn-lt"/>
          <a:ea typeface="+mn-ea"/>
          <a:cs typeface="+mn-cs"/>
        </a:defRPr>
      </a:lvl4pPr>
      <a:lvl5pPr marL="1096963" indent="-1096963" algn="l" rtl="0" eaLnBrk="0" fontAlgn="base" hangingPunct="0">
        <a:lnSpc>
          <a:spcPct val="85000"/>
        </a:lnSpc>
        <a:spcBef>
          <a:spcPts val="600"/>
        </a:spcBef>
        <a:spcAft>
          <a:spcPct val="0"/>
        </a:spcAft>
        <a:buFont typeface="Arial" charset="0"/>
        <a:buChar char=" "/>
        <a:defRPr lang="it-IT" kern="1200">
          <a:solidFill>
            <a:srgbClr val="262626"/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lang="it-IT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03250" y="769938"/>
            <a:ext cx="10782300" cy="33528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/>
              <a:t>Progetto porta vivande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66750" y="4206875"/>
            <a:ext cx="9229725" cy="1646238"/>
          </a:xfrm>
        </p:spPr>
        <p:txBody>
          <a:bodyPr/>
          <a:lstStyle/>
          <a:p>
            <a:pPr eaLnBrk="1" hangingPunct="1">
              <a:defRPr/>
            </a:pPr>
            <a:r>
              <a:rPr sz="3000" smtClean="0"/>
              <a:t>Davide Basile 5^A Informatico</a:t>
            </a:r>
            <a:br>
              <a:rPr sz="3000" smtClean="0"/>
            </a:br>
            <a:r>
              <a:rPr sz="3000" smtClean="0"/>
              <a:t/>
            </a:r>
            <a:br>
              <a:rPr sz="3000" smtClean="0"/>
            </a:br>
            <a:r>
              <a:rPr sz="3000" smtClean="0"/>
              <a:t>Jean Monnet Mariano Comense (CO)</a:t>
            </a:r>
          </a:p>
        </p:txBody>
      </p:sp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5" name="Immagine 3" descr="1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43763" y="539750"/>
            <a:ext cx="4514850" cy="608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Connettore 7 4"/>
          <p:cNvCxnSpPr/>
          <p:nvPr/>
        </p:nvCxnSpPr>
        <p:spPr>
          <a:xfrm>
            <a:off x="4443413" y="2401888"/>
            <a:ext cx="2686050" cy="396875"/>
          </a:xfrm>
          <a:prstGeom prst="curvedConnector3">
            <a:avLst/>
          </a:prstGeom>
          <a:ln w="57150">
            <a:solidFill>
              <a:srgbClr val="FF0000"/>
            </a:solidFill>
            <a:headEnd type="none"/>
            <a:tailEnd type="arrow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57347" name="Immagine 5" descr="mfcserial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31788" y="1176338"/>
            <a:ext cx="4056062" cy="344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7348" name="CasellaDiTesto 1"/>
          <p:cNvSpPr txBox="1">
            <a:spLocks noChangeArrowheads="1"/>
          </p:cNvSpPr>
          <p:nvPr/>
        </p:nvSpPr>
        <p:spPr bwMode="auto">
          <a:xfrm>
            <a:off x="627063" y="5764213"/>
            <a:ext cx="3048000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it-IT" sz="1200" b="1">
                <a:solidFill>
                  <a:srgbClr val="000000"/>
                </a:solidFill>
                <a:latin typeface="Calibri Light" pitchFamily="34" charset="0"/>
              </a:rPr>
              <a:t>Programmi ancora in fase di sviluppo</a:t>
            </a:r>
          </a:p>
        </p:txBody>
      </p:sp>
      <p:sp>
        <p:nvSpPr>
          <p:cNvPr id="57349" name="CasellaDiTesto 2"/>
          <p:cNvSpPr txBox="1">
            <a:spLocks noChangeArrowheads="1"/>
          </p:cNvSpPr>
          <p:nvPr/>
        </p:nvSpPr>
        <p:spPr bwMode="auto">
          <a:xfrm>
            <a:off x="-60325" y="169863"/>
            <a:ext cx="734695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it-IT">
                <a:solidFill>
                  <a:srgbClr val="262626"/>
                </a:solidFill>
                <a:latin typeface="Calibri Light" pitchFamily="34" charset="0"/>
              </a:rPr>
              <a:t>Il gestore può inserire nuove direzioni al robot tramite un'applicazione </a:t>
            </a:r>
            <a:r>
              <a:rPr lang="it-IT" b="1">
                <a:solidFill>
                  <a:srgbClr val="F03B5E"/>
                </a:solidFill>
                <a:latin typeface="Calibri Light" pitchFamily="34" charset="0"/>
              </a:rPr>
              <a:t>mfc</a:t>
            </a:r>
            <a:r>
              <a:rPr lang="it-IT">
                <a:solidFill>
                  <a:srgbClr val="262626"/>
                </a:solidFill>
                <a:latin typeface="Calibri Light" pitchFamily="34" charset="0"/>
              </a:rPr>
              <a:t>.</a:t>
            </a:r>
            <a:endParaRPr lang="it-IT">
              <a:latin typeface="Calibri Light" pitchFamily="34" charset="0"/>
            </a:endParaRPr>
          </a:p>
        </p:txBody>
      </p:sp>
    </p:spTree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93" name="Segnaposto contenuto 3" descr="serial1.PNG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0" y="-71438"/>
            <a:ext cx="7454900" cy="3663951"/>
          </a:xfrm>
        </p:spPr>
      </p:pic>
      <p:pic>
        <p:nvPicPr>
          <p:cNvPr id="59394" name="Immagine 6" descr="serial2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44463" y="3586163"/>
            <a:ext cx="8505825" cy="2709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03250" y="769938"/>
            <a:ext cx="10782300" cy="33528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sz="8000" dirty="0"/>
              <a:t>Riepilogo progetto </a:t>
            </a:r>
          </a:p>
        </p:txBody>
      </p:sp>
      <p:sp>
        <p:nvSpPr>
          <p:cNvPr id="60418" name="Segnaposto testo 2"/>
          <p:cNvSpPr>
            <a:spLocks noGrp="1"/>
          </p:cNvSpPr>
          <p:nvPr>
            <p:ph type="subTitle" idx="1"/>
          </p:nvPr>
        </p:nvSpPr>
        <p:spPr>
          <a:xfrm>
            <a:off x="666750" y="4206875"/>
            <a:ext cx="9229725" cy="1646238"/>
          </a:xfrm>
        </p:spPr>
        <p:txBody>
          <a:bodyPr/>
          <a:lstStyle/>
          <a:p>
            <a:pPr eaLnBrk="1" hangingPunct="1">
              <a:defRPr/>
            </a:pPr>
            <a:r>
              <a:rPr smtClean="0">
                <a:solidFill>
                  <a:srgbClr val="FFFFFF"/>
                </a:solidFill>
              </a:rPr>
              <a:t>(report progetto fino ad oggi)</a:t>
            </a:r>
            <a:endParaRPr smtClean="0"/>
          </a:p>
        </p:txBody>
      </p:sp>
    </p:spTree>
  </p:cSld>
  <p:clrMapOvr>
    <a:masterClrMapping/>
  </p:clrMapOvr>
  <p:transition spd="med">
    <p:pull dir="l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>
                <a:solidFill>
                  <a:srgbClr val="A8B97F"/>
                </a:solidFill>
              </a:rPr>
              <a:t>Stato attuale del progetto</a:t>
            </a:r>
          </a:p>
        </p:txBody>
      </p:sp>
      <p:sp>
        <p:nvSpPr>
          <p:cNvPr id="63490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smtClean="0"/>
              <a:t>Il progetto è ancora in fase di sviluppo, ancora distante quindi dalla versione finale e completa: entrambi i siti devono ancora essere finiti e il portavivande necessita ancora di qualche piccola modifica a livello fisico, tra cui l'aggiunta di un vano sufficientemente grande .</a:t>
            </a:r>
          </a:p>
        </p:txBody>
      </p:sp>
    </p:spTree>
  </p:cSld>
  <p:clrMapOvr>
    <a:masterClrMapping/>
  </p:clrMapOvr>
  <p:transition spd="med">
    <p:cover dir="ld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>
                <a:solidFill>
                  <a:srgbClr val="A8B97F"/>
                </a:solidFill>
              </a:rPr>
              <a:t>Evoluzioni future del progetto</a:t>
            </a:r>
          </a:p>
        </p:txBody>
      </p:sp>
      <p:sp>
        <p:nvSpPr>
          <p:cNvPr id="65538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smtClean="0"/>
              <a:t>Il progetto verrà implementato con un robot dotato di un vano più capiente e con siti stilisticamente migliori.</a:t>
            </a:r>
          </a:p>
          <a:p>
            <a:pPr eaLnBrk="1" hangingPunct="1"/>
            <a:endParaRPr smtClean="0"/>
          </a:p>
        </p:txBody>
      </p:sp>
    </p:spTree>
  </p:cSld>
  <p:clrMapOvr>
    <a:masterClrMapping/>
  </p:clrMapOvr>
  <p:transition spd="med">
    <p:cover dir="l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/>
          </p:cNvSpPr>
          <p:nvPr>
            <p:ph type="title"/>
          </p:nvPr>
        </p:nvSpPr>
        <p:spPr bwMode="auto"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smtClean="0"/>
              <a:t>Componenti del gruppo</a:t>
            </a:r>
          </a:p>
        </p:txBody>
      </p:sp>
      <p:sp>
        <p:nvSpPr>
          <p:cNvPr id="4198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smtClean="0"/>
              <a:t/>
            </a:r>
            <a:br>
              <a:rPr smtClean="0"/>
            </a:br>
            <a:r>
              <a:rPr smtClean="0"/>
              <a:t>Basile – Costruttore/Programmatore</a:t>
            </a:r>
          </a:p>
          <a:p>
            <a:pPr eaLnBrk="1" hangingPunct="1"/>
            <a:r>
              <a:rPr smtClean="0"/>
              <a:t>Molteni D. – Capo progetto</a:t>
            </a:r>
          </a:p>
          <a:p>
            <a:pPr eaLnBrk="1" hangingPunct="1"/>
            <a:r>
              <a:rPr smtClean="0"/>
              <a:t>Mehilli – Vice capo</a:t>
            </a:r>
          </a:p>
          <a:p>
            <a:pPr eaLnBrk="1" hangingPunct="1"/>
            <a:r>
              <a:rPr smtClean="0"/>
              <a:t>Mariani - Programmatore</a:t>
            </a:r>
          </a:p>
        </p:txBody>
      </p:sp>
    </p:spTree>
  </p:cSld>
  <p:clrMapOvr>
    <a:masterClrMapping/>
  </p:clrMapOvr>
  <p:transition spd="med">
    <p:cover dir="l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/>
              <a:t>Agenda/Argomenti</a:t>
            </a:r>
          </a:p>
        </p:txBody>
      </p:sp>
      <p:sp>
        <p:nvSpPr>
          <p:cNvPr id="43010" name="Segnaposto contenuto 2"/>
          <p:cNvSpPr>
            <a:spLocks noGrp="1"/>
          </p:cNvSpPr>
          <p:nvPr>
            <p:ph idx="1"/>
          </p:nvPr>
        </p:nvSpPr>
        <p:spPr>
          <a:xfrm>
            <a:off x="676275" y="2036763"/>
            <a:ext cx="10753725" cy="3765550"/>
          </a:xfrm>
        </p:spPr>
        <p:txBody>
          <a:bodyPr/>
          <a:lstStyle/>
          <a:p>
            <a:pPr eaLnBrk="1" hangingPunct="1"/>
            <a:r>
              <a:rPr smtClean="0"/>
              <a:t>Descrizione generale del progetto</a:t>
            </a:r>
          </a:p>
          <a:p>
            <a:pPr eaLnBrk="1" hangingPunct="1"/>
            <a:r>
              <a:rPr smtClean="0"/>
              <a:t>Descrizione della parte personale sviluppata  </a:t>
            </a:r>
          </a:p>
          <a:p>
            <a:pPr eaLnBrk="1" hangingPunct="1"/>
            <a:r>
              <a:rPr smtClean="0"/>
              <a:t>Report sullo stato attuale del progetto e future implementazioni</a:t>
            </a:r>
          </a:p>
        </p:txBody>
      </p:sp>
    </p:spTree>
  </p:cSld>
  <p:clrMapOvr>
    <a:masterClrMapping/>
  </p:clrMapOvr>
  <p:transition spd="med">
    <p:cover dir="l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3" name="Segnaposto contenuto 5" descr="obiettivi.jpg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>
          <a:xfrm>
            <a:off x="0" y="4627563"/>
            <a:ext cx="3273425" cy="2230437"/>
          </a:xfr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/>
              <a:t>Descrizione generale del progetto</a:t>
            </a:r>
          </a:p>
        </p:txBody>
      </p:sp>
      <p:sp>
        <p:nvSpPr>
          <p:cNvPr id="45059" name="Segnaposto contenuto 2"/>
          <p:cNvSpPr>
            <a:spLocks noGrp="1"/>
          </p:cNvSpPr>
          <p:nvPr>
            <p:ph sz="half" idx="1"/>
          </p:nvPr>
        </p:nvSpPr>
        <p:spPr>
          <a:xfrm>
            <a:off x="409575" y="1822450"/>
            <a:ext cx="10234613" cy="3881438"/>
          </a:xfrm>
        </p:spPr>
        <p:txBody>
          <a:bodyPr/>
          <a:lstStyle/>
          <a:p>
            <a:pPr marL="0" indent="-250825" eaLnBrk="1" hangingPunct="1">
              <a:buFont typeface="Arial" charset="0"/>
              <a:buNone/>
            </a:pPr>
            <a:r>
              <a:rPr b="1" smtClean="0">
                <a:solidFill>
                  <a:srgbClr val="0070C0"/>
                </a:solidFill>
              </a:rPr>
              <a:t>    Obiettivo</a:t>
            </a:r>
            <a:r>
              <a:rPr smtClean="0"/>
              <a:t>: Gestire le ordinazioni le ordinazioni di prodotti all'interno </a:t>
            </a:r>
          </a:p>
          <a:p>
            <a:pPr marL="0" indent="-250825" eaLnBrk="1" hangingPunct="1">
              <a:buFont typeface="Arial" charset="0"/>
              <a:buNone/>
            </a:pPr>
            <a:r>
              <a:rPr smtClean="0"/>
              <a:t>di un' ipotetico ufficio.</a:t>
            </a:r>
            <a:br>
              <a:rPr smtClean="0"/>
            </a:br>
            <a:endParaRPr smtClean="0"/>
          </a:p>
          <a:p>
            <a:pPr lvl="1" eaLnBrk="1" hangingPunct="1"/>
            <a:r>
              <a:rPr smtClean="0"/>
              <a:t>Ogni dipendente ordinerà tramite sito web ciò che più lo aggrada effettuando il pagamento dopo aver completato il suo carrello.</a:t>
            </a:r>
            <a:br>
              <a:rPr smtClean="0"/>
            </a:br>
            <a:endParaRPr smtClean="0"/>
          </a:p>
          <a:p>
            <a:pPr lvl="1" eaLnBrk="1" hangingPunct="1"/>
            <a:r>
              <a:rPr smtClean="0"/>
              <a:t>Il portavivande porterà quanto acquistato direttamente alla work station del dipendente.</a:t>
            </a:r>
            <a:br>
              <a:rPr smtClean="0"/>
            </a:br>
            <a:endParaRPr smtClean="0"/>
          </a:p>
          <a:p>
            <a:pPr lvl="1" eaLnBrk="1" hangingPunct="1"/>
            <a:r>
              <a:rPr smtClean="0"/>
              <a:t>Ogni gestore del magazzino gestirà tramite un apposito sito web.</a:t>
            </a:r>
          </a:p>
        </p:txBody>
      </p:sp>
    </p:spTree>
  </p:cSld>
  <p:clrMapOvr>
    <a:masterClrMapping/>
  </p:clrMapOvr>
  <p:transition spd="med">
    <p:pull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Segnaposto contenuto 6" descr="sitoutenti.png"/>
          <p:cNvPicPr>
            <a:picLocks noGrp="1" noChangeAspect="1"/>
          </p:cNvPicPr>
          <p:nvPr>
            <p:ph sz="half"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7629525" cy="3578225"/>
          </a:xfrm>
        </p:spPr>
      </p:pic>
      <p:pic>
        <p:nvPicPr>
          <p:cNvPr id="46082" name="Segnaposto contenuto 8" descr="gestionemag.png"/>
          <p:cNvPicPr>
            <a:picLocks noGrp="1" noChangeAspect="1"/>
          </p:cNvPicPr>
          <p:nvPr>
            <p:ph sz="half" idx="2"/>
          </p:nvPr>
        </p:nvPicPr>
        <p:blipFill>
          <a:blip r:embed="rId4"/>
          <a:srcRect/>
          <a:stretch>
            <a:fillRect/>
          </a:stretch>
        </p:blipFill>
        <p:spPr>
          <a:xfrm>
            <a:off x="5295900" y="3594100"/>
            <a:ext cx="6896100" cy="3263900"/>
          </a:xfrm>
        </p:spPr>
      </p:pic>
      <p:sp>
        <p:nvSpPr>
          <p:cNvPr id="47107" name="CasellaDiTesto 9"/>
          <p:cNvSpPr txBox="1">
            <a:spLocks noChangeArrowheads="1"/>
          </p:cNvSpPr>
          <p:nvPr/>
        </p:nvSpPr>
        <p:spPr bwMode="auto">
          <a:xfrm>
            <a:off x="7693025" y="492125"/>
            <a:ext cx="4213225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it-IT" sz="2400">
                <a:solidFill>
                  <a:srgbClr val="50B4C8"/>
                </a:solidFill>
                <a:latin typeface="Calibri Light" pitchFamily="34" charset="0"/>
              </a:rPr>
              <a:t>Sito per le ordinazioni</a:t>
            </a:r>
          </a:p>
          <a:p>
            <a:pPr algn="ctr"/>
            <a:r>
              <a:rPr lang="it-IT" sz="2400">
                <a:solidFill>
                  <a:srgbClr val="50B4C8"/>
                </a:solidFill>
                <a:latin typeface="Calibri Light" pitchFamily="34" charset="0"/>
              </a:rPr>
              <a:t> (in aggiornamento)</a:t>
            </a:r>
          </a:p>
        </p:txBody>
      </p:sp>
      <p:sp>
        <p:nvSpPr>
          <p:cNvPr id="47108" name="CasellaDiTesto 10"/>
          <p:cNvSpPr txBox="1">
            <a:spLocks noChangeArrowheads="1"/>
          </p:cNvSpPr>
          <p:nvPr/>
        </p:nvSpPr>
        <p:spPr bwMode="auto">
          <a:xfrm>
            <a:off x="2760663" y="4791075"/>
            <a:ext cx="2743200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it-IT">
                <a:solidFill>
                  <a:srgbClr val="50B4C8"/>
                </a:solidFill>
                <a:latin typeface="Calibri Light" pitchFamily="34" charset="0"/>
              </a:rPr>
              <a:t>Sito gestori </a:t>
            </a:r>
            <a:r>
              <a:rPr lang="it-IT">
                <a:latin typeface="Calibri Light" pitchFamily="34" charset="0"/>
              </a:rPr>
              <a:t/>
            </a:r>
            <a:br>
              <a:rPr lang="it-IT">
                <a:latin typeface="Calibri Light" pitchFamily="34" charset="0"/>
              </a:rPr>
            </a:br>
            <a:r>
              <a:rPr lang="it-IT">
                <a:latin typeface="Calibri Light" pitchFamily="34" charset="0"/>
              </a:rPr>
              <a:t/>
            </a:r>
            <a:br>
              <a:rPr lang="it-IT">
                <a:latin typeface="Calibri Light" pitchFamily="34" charset="0"/>
              </a:rPr>
            </a:br>
            <a:r>
              <a:rPr lang="it-IT">
                <a:latin typeface="Calibri Light" pitchFamily="34" charset="0"/>
              </a:rPr>
              <a:t> </a:t>
            </a:r>
          </a:p>
        </p:txBody>
      </p:sp>
      <p:sp>
        <p:nvSpPr>
          <p:cNvPr id="46085" name="CasellaDiTesto 11"/>
          <p:cNvSpPr txBox="1">
            <a:spLocks noChangeArrowheads="1"/>
          </p:cNvSpPr>
          <p:nvPr/>
        </p:nvSpPr>
        <p:spPr bwMode="auto">
          <a:xfrm>
            <a:off x="84138" y="6324600"/>
            <a:ext cx="2743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it-IT" sz="1200" b="1">
                <a:latin typeface="Calibri Light" pitchFamily="34" charset="0"/>
              </a:rPr>
              <a:t>(entrambi in fase di sviluppo)</a:t>
            </a:r>
          </a:p>
        </p:txBody>
      </p:sp>
      <p:sp>
        <p:nvSpPr>
          <p:cNvPr id="14" name="Freccia a sinistra 13"/>
          <p:cNvSpPr/>
          <p:nvPr/>
        </p:nvSpPr>
        <p:spPr>
          <a:xfrm>
            <a:off x="7600950" y="1463675"/>
            <a:ext cx="977900" cy="48418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  <p:sp>
        <p:nvSpPr>
          <p:cNvPr id="15" name="Freccia a destra 14"/>
          <p:cNvSpPr/>
          <p:nvPr/>
        </p:nvSpPr>
        <p:spPr>
          <a:xfrm>
            <a:off x="4225925" y="5164138"/>
            <a:ext cx="977900" cy="4841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t-IT"/>
          </a:p>
        </p:txBody>
      </p:sp>
    </p:spTree>
  </p:cSld>
  <p:clrMapOvr>
    <a:masterClrMapping/>
  </p:clrMapOvr>
  <p:transition spd="med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6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6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46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5" grpId="0"/>
      <p:bldP spid="14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03250" y="769938"/>
            <a:ext cx="10782300" cy="33528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/>
              <a:t>Il portavivande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subTitle" idx="1"/>
          </p:nvPr>
        </p:nvSpPr>
        <p:spPr>
          <a:xfrm>
            <a:off x="666750" y="4206875"/>
            <a:ext cx="9229725" cy="1646238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dirty="0"/>
              <a:t>Descrizione della parte personale sviluppata </a:t>
            </a:r>
          </a:p>
        </p:txBody>
      </p:sp>
    </p:spTree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/>
              <a:t>Materiale utilizzato 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57225" y="2400300"/>
            <a:ext cx="4664075" cy="723900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dirty="0">
                <a:solidFill>
                  <a:srgbClr val="8A0A23"/>
                </a:solidFill>
              </a:rPr>
              <a:t>Hardware</a:t>
            </a:r>
          </a:p>
        </p:txBody>
      </p:sp>
      <p:sp>
        <p:nvSpPr>
          <p:cNvPr id="51203" name="Segnaposto contenuto 3"/>
          <p:cNvSpPr>
            <a:spLocks noGrp="1"/>
          </p:cNvSpPr>
          <p:nvPr>
            <p:ph sz="half" idx="2"/>
          </p:nvPr>
        </p:nvSpPr>
        <p:spPr>
          <a:xfrm>
            <a:off x="657225" y="3157538"/>
            <a:ext cx="4664075" cy="3200400"/>
          </a:xfrm>
        </p:spPr>
        <p:txBody>
          <a:bodyPr/>
          <a:lstStyle/>
          <a:p>
            <a:pPr eaLnBrk="1" hangingPunct="1"/>
            <a:r>
              <a:rPr smtClean="0"/>
              <a:t>Kit robot beginner arduino</a:t>
            </a:r>
          </a:p>
          <a:p>
            <a:pPr eaLnBrk="1" hangingPunct="1"/>
            <a:r>
              <a:rPr smtClean="0"/>
              <a:t> Arduino</a:t>
            </a:r>
          </a:p>
          <a:p>
            <a:pPr eaLnBrk="1" hangingPunct="1"/>
            <a:r>
              <a:rPr smtClean="0"/>
              <a:t>Sensore ultrasuoni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754563" y="2452688"/>
            <a:ext cx="4662487" cy="722312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dirty="0">
                <a:solidFill>
                  <a:srgbClr val="D00F35"/>
                </a:solidFill>
              </a:rPr>
              <a:t>Software</a:t>
            </a:r>
          </a:p>
        </p:txBody>
      </p:sp>
      <p:sp>
        <p:nvSpPr>
          <p:cNvPr id="51205" name="Segnaposto contenuto 5"/>
          <p:cNvSpPr>
            <a:spLocks noGrp="1"/>
          </p:cNvSpPr>
          <p:nvPr>
            <p:ph sz="quarter" idx="4"/>
          </p:nvPr>
        </p:nvSpPr>
        <p:spPr>
          <a:xfrm>
            <a:off x="4752975" y="3165475"/>
            <a:ext cx="2841625" cy="3200400"/>
          </a:xfrm>
        </p:spPr>
        <p:txBody>
          <a:bodyPr/>
          <a:lstStyle/>
          <a:p>
            <a:pPr eaLnBrk="1" hangingPunct="1"/>
            <a:r>
              <a:rPr smtClean="0"/>
              <a:t>Arduino (sketch)</a:t>
            </a:r>
          </a:p>
          <a:p>
            <a:pPr eaLnBrk="1" hangingPunct="1"/>
            <a:r>
              <a:rPr smtClean="0"/>
              <a:t>Visual Studio </a:t>
            </a:r>
          </a:p>
          <a:p>
            <a:pPr eaLnBrk="1" hangingPunct="1"/>
            <a:endParaRPr smtClean="0"/>
          </a:p>
        </p:txBody>
      </p:sp>
      <p:sp>
        <p:nvSpPr>
          <p:cNvPr id="51206" name="CasellaDiTesto 8"/>
          <p:cNvSpPr txBox="1">
            <a:spLocks noChangeArrowheads="1"/>
          </p:cNvSpPr>
          <p:nvPr/>
        </p:nvSpPr>
        <p:spPr bwMode="auto">
          <a:xfrm>
            <a:off x="9136063" y="2498725"/>
            <a:ext cx="3048000" cy="1939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it-IT" sz="2400">
                <a:solidFill>
                  <a:srgbClr val="F5899E"/>
                </a:solidFill>
                <a:latin typeface="Calibri Light" pitchFamily="34" charset="0"/>
              </a:rPr>
              <a:t>ALTRO</a:t>
            </a:r>
            <a:r>
              <a:rPr lang="it-IT">
                <a:solidFill>
                  <a:srgbClr val="000000"/>
                </a:solidFill>
                <a:latin typeface="Calibri Light" pitchFamily="34" charset="0"/>
              </a:rPr>
              <a:t/>
            </a:r>
            <a:br>
              <a:rPr lang="it-IT">
                <a:solidFill>
                  <a:srgbClr val="000000"/>
                </a:solidFill>
                <a:latin typeface="Calibri Light" pitchFamily="34" charset="0"/>
              </a:rPr>
            </a:br>
            <a:r>
              <a:rPr lang="it-IT">
                <a:solidFill>
                  <a:srgbClr val="000000"/>
                </a:solidFill>
                <a:latin typeface="Calibri Light" pitchFamily="34" charset="0"/>
              </a:rPr>
              <a:t/>
            </a:r>
            <a:br>
              <a:rPr lang="it-IT">
                <a:solidFill>
                  <a:srgbClr val="000000"/>
                </a:solidFill>
                <a:latin typeface="Calibri Light" pitchFamily="34" charset="0"/>
              </a:rPr>
            </a:br>
            <a:r>
              <a:rPr lang="it-IT" sz="2000">
                <a:solidFill>
                  <a:srgbClr val="000000"/>
                </a:solidFill>
                <a:latin typeface="Calibri Light" pitchFamily="34" charset="0"/>
              </a:rPr>
              <a:t>Github</a:t>
            </a:r>
          </a:p>
          <a:p>
            <a:r>
              <a:rPr lang="it-IT" sz="2000">
                <a:solidFill>
                  <a:srgbClr val="000000"/>
                </a:solidFill>
                <a:latin typeface="Calibri Light" pitchFamily="34" charset="0"/>
              </a:rPr>
              <a:t>GDrive</a:t>
            </a:r>
          </a:p>
          <a:p>
            <a:r>
              <a:rPr lang="it-IT" sz="2000">
                <a:solidFill>
                  <a:srgbClr val="000000"/>
                </a:solidFill>
                <a:latin typeface="Calibri Light" pitchFamily="34" charset="0"/>
              </a:rPr>
              <a:t>Dropbox</a:t>
            </a:r>
            <a:r>
              <a:rPr lang="it-IT">
                <a:solidFill>
                  <a:srgbClr val="000000"/>
                </a:solidFill>
                <a:latin typeface="Calibri Light" pitchFamily="34" charset="0"/>
              </a:rPr>
              <a:t/>
            </a:r>
            <a:br>
              <a:rPr lang="it-IT">
                <a:solidFill>
                  <a:srgbClr val="000000"/>
                </a:solidFill>
                <a:latin typeface="Calibri Light" pitchFamily="34" charset="0"/>
              </a:rPr>
            </a:br>
            <a:endParaRPr lang="it-IT">
              <a:solidFill>
                <a:srgbClr val="000000"/>
              </a:solidFill>
              <a:latin typeface="Calibri Light" pitchFamily="34" charset="0"/>
            </a:endParaRPr>
          </a:p>
        </p:txBody>
      </p:sp>
    </p:spTree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5" name="Immagine 9" descr="2-lavoro_del_08_04_16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-540000">
            <a:off x="4051300" y="4025900"/>
            <a:ext cx="3302000" cy="2479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261350" y="542925"/>
            <a:ext cx="3382963" cy="191928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dirty="0"/>
              <a:t>Il robot</a:t>
            </a:r>
          </a:p>
        </p:txBody>
      </p:sp>
      <p:sp>
        <p:nvSpPr>
          <p:cNvPr id="53251" name="Segnaposto testo 3"/>
          <p:cNvSpPr>
            <a:spLocks noGrp="1"/>
          </p:cNvSpPr>
          <p:nvPr>
            <p:ph type="body" sz="half" idx="2"/>
          </p:nvPr>
        </p:nvSpPr>
        <p:spPr>
          <a:xfrm>
            <a:off x="8275638" y="2511425"/>
            <a:ext cx="3398837" cy="3127375"/>
          </a:xfrm>
        </p:spPr>
        <p:txBody>
          <a:bodyPr/>
          <a:lstStyle/>
          <a:p>
            <a:pPr fontAlgn="base">
              <a:spcAft>
                <a:spcPct val="0"/>
              </a:spcAft>
            </a:pPr>
            <a:r>
              <a:rPr smtClean="0"/>
              <a:t>Composto da più basi sovrapposte, esso si compone di due motori controllati un porta batterie, un sensore a ultra suoni, un arduino e un controllo motori</a:t>
            </a:r>
          </a:p>
        </p:txBody>
      </p:sp>
      <p:pic>
        <p:nvPicPr>
          <p:cNvPr id="52228" name="Immagine 8" descr="20160512_113722.jp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120000">
            <a:off x="0" y="4502150"/>
            <a:ext cx="3865563" cy="217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2229" name="Segnaposto contenuto 7" descr="20160421_101547.jpg"/>
          <p:cNvPicPr>
            <a:picLocks noGrp="1" noChangeAspect="1"/>
          </p:cNvPicPr>
          <p:nvPr>
            <p:ph idx="1"/>
          </p:nvPr>
        </p:nvPicPr>
        <p:blipFill>
          <a:blip r:embed="rId5"/>
          <a:srcRect/>
          <a:stretch>
            <a:fillRect/>
          </a:stretch>
        </p:blipFill>
        <p:spPr>
          <a:xfrm rot="21480000">
            <a:off x="627063" y="411163"/>
            <a:ext cx="6410325" cy="3605212"/>
          </a:xfrm>
        </p:spPr>
      </p:pic>
    </p:spTree>
  </p:cSld>
  <p:clrMapOvr>
    <a:masterClrMapping/>
  </p:clrMapOvr>
  <p:transition spd="med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2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2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52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20713" y="388938"/>
            <a:ext cx="10753725" cy="3767137"/>
          </a:xfrm>
        </p:spPr>
        <p:txBody>
          <a:bodyPr rtlCol="0">
            <a:normAutofit/>
          </a:bodyPr>
          <a:lstStyle/>
          <a:p>
            <a:pPr marL="91440" indent="-91440" eaLnBrk="1" fontAlgn="auto" hangingPunct="1">
              <a:spcAft>
                <a:spcPts val="0"/>
              </a:spcAft>
              <a:buFont typeface="Arial" pitchFamily="34" charset="0"/>
              <a:buChar char=" "/>
              <a:defRPr/>
            </a:pPr>
            <a:r>
              <a:rPr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L'arduino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</a:rPr>
              <a:t> ha collegato ai suoi pin (tramite cavo)il controllore dei </a:t>
            </a:r>
            <a:r>
              <a:rPr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motori,i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motori e le ruote che consentono al robot di muoversi e in aggiunta, il sensore a ultrasuoni   che indentifica la presenza di un' ostacolo per poi successivamente aggirarlo.</a:t>
            </a:r>
          </a:p>
          <a:p>
            <a:pPr marL="0" indent="0" eaLnBrk="1" fontAlgn="auto" hangingPunct="1">
              <a:spcAft>
                <a:spcPts val="0"/>
              </a:spcAft>
              <a:buFont typeface="Arial" pitchFamily="34" charset="0"/>
              <a:buNone/>
              <a:defRPr/>
            </a:pP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marL="91440" indent="-91440" eaLnBrk="1" fontAlgn="auto" hangingPunct="1">
              <a:spcAft>
                <a:spcPts val="0"/>
              </a:spcAft>
              <a:buFont typeface="Arial" pitchFamily="34" charset="0"/>
              <a:buChar char=" "/>
              <a:defRPr/>
            </a:pP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Sia i motori che </a:t>
            </a:r>
            <a:r>
              <a:rPr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l'arduino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</a:rPr>
              <a:t> venivano alimentati a pile AA, ma data la scarsa efficienze e durabilità di queste, si è optato per una singola batteria da 9v. </a:t>
            </a:r>
          </a:p>
        </p:txBody>
      </p:sp>
      <p:pic>
        <p:nvPicPr>
          <p:cNvPr id="54275" name="Picture 3" descr="220px-Duracell_9_Volt_084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337675" y="3854450"/>
            <a:ext cx="1339850" cy="1992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4278" name="Picture 6" descr="20160512_11372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857375" y="3063875"/>
            <a:ext cx="6134100" cy="3451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2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2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54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_Metropolitano">
  <a:themeElements>
    <a:clrScheme name="Metropolitano">
      <a:dk1>
        <a:sysClr val="windowText" lastClr="000000"/>
      </a:dk1>
      <a:lt1>
        <a:sysClr val="window" lastClr="FFFFFF"/>
      </a:lt1>
      <a:dk2>
        <a:srgbClr val="471101"/>
      </a:dk2>
      <a:lt2>
        <a:srgbClr val="E7E8E2"/>
      </a:lt2>
      <a:accent1>
        <a:srgbClr val="A6B727"/>
      </a:accent1>
      <a:accent2>
        <a:srgbClr val="F04304"/>
      </a:accent2>
      <a:accent3>
        <a:srgbClr val="EF8606"/>
      </a:accent3>
      <a:accent4>
        <a:srgbClr val="F2C100"/>
      </a:accent4>
      <a:accent5>
        <a:srgbClr val="A65001"/>
      </a:accent5>
      <a:accent6>
        <a:srgbClr val="BA9585"/>
      </a:accent6>
      <a:hlink>
        <a:srgbClr val="00B0F0"/>
      </a:hlink>
      <a:folHlink>
        <a:srgbClr val="7F7F7F"/>
      </a:folHlink>
    </a:clrScheme>
    <a:fontScheme name="Metropolita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Metropolitan" id="{4C5440D6-04D2-4954-96CF-F251137069B2}" vid="{3A8A2BB7-7C5E-4EB2-B1F1-CFFF0F57E773}"/>
    </a:ext>
  </a:extLst>
</a:theme>
</file>

<file path=ppt/theme/theme2.xml><?xml version="1.0" encoding="utf-8"?>
<a:theme xmlns:a="http://schemas.openxmlformats.org/drawingml/2006/main" name="1_Metropolitano">
  <a:themeElements>
    <a:clrScheme name="Metropolitano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Metropolita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Metropolitan" id="{4C5440D6-04D2-4954-96CF-F251137069B2}" vid="{33ACF124-275F-44F2-8DE0-0A755069829B}"/>
    </a:ext>
  </a:extLst>
</a:theme>
</file>

<file path=ppt/theme/theme3.xml><?xml version="1.0" encoding="utf-8"?>
<a:theme xmlns:a="http://schemas.openxmlformats.org/drawingml/2006/main" name="3_Metropolitano">
  <a:themeElements>
    <a:clrScheme name="Metropolitano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Metropolitan" id="{4C5440D6-04D2-4954-96CF-F251137069B2}" vid="{79CFCA13-9412-4290-BB4B-85112F88857B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22</TotalTime>
  <Words>464</Words>
  <Application>Microsoft Office PowerPoint</Application>
  <PresentationFormat>Personalizzato</PresentationFormat>
  <Paragraphs>67</Paragraphs>
  <Slides>14</Slides>
  <Notes>13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Modello struttura</vt:lpstr>
      </vt:variant>
      <vt:variant>
        <vt:i4>36</vt:i4>
      </vt:variant>
      <vt:variant>
        <vt:lpstr>Titoli diapositive</vt:lpstr>
      </vt:variant>
      <vt:variant>
        <vt:i4>14</vt:i4>
      </vt:variant>
    </vt:vector>
  </HeadingPairs>
  <TitlesOfParts>
    <vt:vector size="53" baseType="lpstr">
      <vt:lpstr>Arial</vt:lpstr>
      <vt:lpstr>Calibri Light</vt:lpstr>
      <vt:lpstr>Calibri</vt:lpstr>
      <vt:lpstr>2_Metropolitano</vt:lpstr>
      <vt:lpstr>1_Metropolitano</vt:lpstr>
      <vt:lpstr>3_Metropolitano</vt:lpstr>
      <vt:lpstr>2_Metropolitano</vt:lpstr>
      <vt:lpstr>2_Metropolitano</vt:lpstr>
      <vt:lpstr>2_Metropolitano</vt:lpstr>
      <vt:lpstr>2_Metropolitano</vt:lpstr>
      <vt:lpstr>2_Metropolitano</vt:lpstr>
      <vt:lpstr>2_Metropolitano</vt:lpstr>
      <vt:lpstr>2_Metropolitano</vt:lpstr>
      <vt:lpstr>2_Metropolitano</vt:lpstr>
      <vt:lpstr>2_Metropolitano</vt:lpstr>
      <vt:lpstr>2_Metropolitano</vt:lpstr>
      <vt:lpstr>2_Metropolitano</vt:lpstr>
      <vt:lpstr>1_Metropolitano</vt:lpstr>
      <vt:lpstr>1_Metropolitano</vt:lpstr>
      <vt:lpstr>1_Metropolitano</vt:lpstr>
      <vt:lpstr>1_Metropolitano</vt:lpstr>
      <vt:lpstr>1_Metropolitano</vt:lpstr>
      <vt:lpstr>1_Metropolitano</vt:lpstr>
      <vt:lpstr>1_Metropolitano</vt:lpstr>
      <vt:lpstr>1_Metropolitano</vt:lpstr>
      <vt:lpstr>1_Metropolitano</vt:lpstr>
      <vt:lpstr>1_Metropolitano</vt:lpstr>
      <vt:lpstr>1_Metropolitano</vt:lpstr>
      <vt:lpstr>3_Metropolitano</vt:lpstr>
      <vt:lpstr>3_Metropolitano</vt:lpstr>
      <vt:lpstr>3_Metropolitano</vt:lpstr>
      <vt:lpstr>3_Metropolitano</vt:lpstr>
      <vt:lpstr>3_Metropolitano</vt:lpstr>
      <vt:lpstr>3_Metropolitano</vt:lpstr>
      <vt:lpstr>3_Metropolitano</vt:lpstr>
      <vt:lpstr>3_Metropolitano</vt:lpstr>
      <vt:lpstr>3_Metropolitano</vt:lpstr>
      <vt:lpstr>3_Metropolitano</vt:lpstr>
      <vt:lpstr>3_Metropolitano</vt:lpstr>
      <vt:lpstr>Progetto porta vivande</vt:lpstr>
      <vt:lpstr>Componenti del gruppo</vt:lpstr>
      <vt:lpstr>Agenda/Argomenti</vt:lpstr>
      <vt:lpstr>Descrizione generale del progetto</vt:lpstr>
      <vt:lpstr>Diapositiva 5</vt:lpstr>
      <vt:lpstr>Il portavivande</vt:lpstr>
      <vt:lpstr>Materiale utilizzato </vt:lpstr>
      <vt:lpstr>Il robot</vt:lpstr>
      <vt:lpstr>Diapositiva 9</vt:lpstr>
      <vt:lpstr>Diapositiva 10</vt:lpstr>
      <vt:lpstr>Diapositiva 11</vt:lpstr>
      <vt:lpstr>Riepilogo progetto </vt:lpstr>
      <vt:lpstr>Stato attuale del progetto</vt:lpstr>
      <vt:lpstr>Evoluzioni future del progetto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porta vivande</dc:title>
  <dc:creator/>
  <cp:lastModifiedBy/>
  <cp:revision>17</cp:revision>
  <dcterms:created xsi:type="dcterms:W3CDTF">2013-06-12T19:28:15Z</dcterms:created>
  <dcterms:modified xsi:type="dcterms:W3CDTF">2016-05-26T09:22:41Z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0x0101007C1D5F340F01F94FA2FD29A5E6DC872E</vt:lpwstr>
  </property>
</Properties>
</file>